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0" r:id="rId2"/>
  </p:sldIdLst>
  <p:sldSz cx="35999738" cy="359997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1997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5891626"/>
            <a:ext cx="30599777" cy="1253324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8908198"/>
            <a:ext cx="26999804" cy="869160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28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825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1916653"/>
            <a:ext cx="7762444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1916653"/>
            <a:ext cx="228373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75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799468" y="1440961"/>
            <a:ext cx="32400807" cy="5999956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9467" y="8399248"/>
            <a:ext cx="16137904" cy="11796791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8062370" y="8399248"/>
            <a:ext cx="16137904" cy="11796791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799467" y="20362699"/>
            <a:ext cx="16137904" cy="11796791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62370" y="20362699"/>
            <a:ext cx="16137904" cy="11796791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2D98BD33-354E-4B11-91E6-709054688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356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75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8974945"/>
            <a:ext cx="31049774" cy="14974888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4091502"/>
            <a:ext cx="31049774" cy="7874940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777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9583264"/>
            <a:ext cx="152998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9583264"/>
            <a:ext cx="152998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4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916661"/>
            <a:ext cx="31049774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8824938"/>
            <a:ext cx="15229574" cy="432496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3149904"/>
            <a:ext cx="15229574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8824938"/>
            <a:ext cx="15304578" cy="432496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3149904"/>
            <a:ext cx="15304578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700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244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88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99982"/>
            <a:ext cx="11610853" cy="839993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5183304"/>
            <a:ext cx="18224867" cy="25583147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0799922"/>
            <a:ext cx="11610853" cy="20008190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237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99982"/>
            <a:ext cx="11610853" cy="839993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5183304"/>
            <a:ext cx="18224867" cy="25583147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0799922"/>
            <a:ext cx="11610853" cy="20008190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395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1916661"/>
            <a:ext cx="31049774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9583264"/>
            <a:ext cx="31049774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7733-4347-4032-8B6E-619E6FD1F53E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33366432"/>
            <a:ext cx="1214991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69A0C-BCE9-4315-BBE4-AB13D377D5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431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62496" y="583329"/>
            <a:ext cx="34874746" cy="4916587"/>
          </a:xfrm>
          <a:prstGeom prst="roundRect">
            <a:avLst>
              <a:gd name="adj" fmla="val 6990"/>
            </a:avLst>
          </a:prstGeom>
          <a:solidFill>
            <a:schemeClr val="accent6">
              <a:lumMod val="75000"/>
            </a:schemeClr>
          </a:solidFill>
          <a:ln>
            <a:noFill/>
            <a:miter lim="800000"/>
          </a:ln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 sz="3281" i="1" dirty="0">
              <a:noFill/>
            </a:endParaRP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2C25681-95AF-45D0-852E-DC3E00E2FDFE}"/>
              </a:ext>
            </a:extLst>
          </p:cNvPr>
          <p:cNvSpPr txBox="1"/>
          <p:nvPr/>
        </p:nvSpPr>
        <p:spPr>
          <a:xfrm>
            <a:off x="4333302" y="1166658"/>
            <a:ext cx="29999781" cy="24093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IN" sz="1531" dirty="0"/>
            </a:br>
            <a:endParaRPr lang="en-US" sz="6999" dirty="0">
              <a:solidFill>
                <a:schemeClr val="bg1"/>
              </a:solidFill>
              <a:latin typeface="Nunito" panose="00000500000000000000" pitchFamily="2" charset="0"/>
            </a:endParaRP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587496" y="6111174"/>
            <a:ext cx="11058092" cy="999993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12499" tIns="56250" rIns="112499" bIns="56250" anchor="ctr"/>
          <a:lstStyle>
            <a:defPPr>
              <a:defRPr kern="1200"/>
            </a:defPPr>
          </a:lstStyle>
          <a:p>
            <a:pPr algn="ctr" defTabSz="3085900"/>
            <a:r>
              <a:rPr lang="en-US" sz="3937">
                <a:solidFill>
                  <a:schemeClr val="bg1"/>
                </a:solidFill>
                <a:latin typeface="Nunito" panose="00000500000000000000" pitchFamily="2" charset="0"/>
              </a:rPr>
              <a:t>Abstract</a:t>
            </a:r>
          </a:p>
        </p:txBody>
      </p:sp>
      <p:sp>
        <p:nvSpPr>
          <p:cNvPr id="19" name="Rectangle 167">
            <a:extLst>
              <a:ext uri="{FF2B5EF4-FFF2-40B4-BE49-F238E27FC236}">
                <a16:creationId xmlns:a16="http://schemas.microsoft.com/office/drawing/2014/main" id="{CC5F2601-3472-4441-8610-673ACB87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0823" y="6111174"/>
            <a:ext cx="11058092" cy="999993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12499" tIns="56250" rIns="112499" bIns="56250" anchor="ctr"/>
          <a:lstStyle>
            <a:defPPr>
              <a:defRPr kern="1200"/>
            </a:defPPr>
          </a:lstStyle>
          <a:p>
            <a:pPr algn="ctr" defTabSz="3085900"/>
            <a:r>
              <a:rPr lang="en-US" sz="3937" dirty="0">
                <a:solidFill>
                  <a:schemeClr val="bg1"/>
                </a:solidFill>
                <a:latin typeface="Nunito" panose="00000500000000000000" pitchFamily="2" charset="0"/>
              </a:rPr>
              <a:t>Methodology</a:t>
            </a:r>
          </a:p>
        </p:txBody>
      </p:sp>
      <p:sp>
        <p:nvSpPr>
          <p:cNvPr id="20" name="Rectangle 167">
            <a:extLst>
              <a:ext uri="{FF2B5EF4-FFF2-40B4-BE49-F238E27FC236}">
                <a16:creationId xmlns:a16="http://schemas.microsoft.com/office/drawing/2014/main" id="{F8160BCC-36FC-4419-BD0D-F8E0CD69D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4052" y="19577794"/>
            <a:ext cx="11058092" cy="999993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12499" tIns="56250" rIns="112499" bIns="56250" anchor="ctr"/>
          <a:lstStyle>
            <a:defPPr>
              <a:defRPr kern="1200"/>
            </a:defPPr>
          </a:lstStyle>
          <a:p>
            <a:pPr algn="ctr" defTabSz="3085900"/>
            <a:r>
              <a:rPr lang="en-US" sz="3937" dirty="0">
                <a:solidFill>
                  <a:schemeClr val="bg1"/>
                </a:solidFill>
                <a:latin typeface="Nunito" panose="00000500000000000000" pitchFamily="2" charset="0"/>
              </a:rPr>
              <a:t>Results &amp; Discussion  </a:t>
            </a:r>
          </a:p>
        </p:txBody>
      </p:sp>
      <p:sp>
        <p:nvSpPr>
          <p:cNvPr id="27" name="Rectangle 167">
            <a:extLst>
              <a:ext uri="{FF2B5EF4-FFF2-40B4-BE49-F238E27FC236}">
                <a16:creationId xmlns:a16="http://schemas.microsoft.com/office/drawing/2014/main" id="{9E369C6D-A264-4B89-931F-14FD6655F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56" y="19577794"/>
            <a:ext cx="11058092" cy="999993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12499" tIns="56250" rIns="112499" bIns="56250" anchor="ctr"/>
          <a:lstStyle>
            <a:defPPr>
              <a:defRPr kern="1200"/>
            </a:defPPr>
          </a:lstStyle>
          <a:p>
            <a:pPr algn="ctr" defTabSz="3085900"/>
            <a:r>
              <a:rPr lang="en-US" sz="3937">
                <a:solidFill>
                  <a:schemeClr val="bg1"/>
                </a:solidFill>
                <a:latin typeface="Nunito" panose="00000500000000000000" pitchFamily="2" charset="0"/>
              </a:rPr>
              <a:t>Introduction</a:t>
            </a:r>
          </a:p>
        </p:txBody>
      </p:sp>
      <p:sp>
        <p:nvSpPr>
          <p:cNvPr id="32" name="Rectangle 167">
            <a:extLst>
              <a:ext uri="{FF2B5EF4-FFF2-40B4-BE49-F238E27FC236}">
                <a16:creationId xmlns:a16="http://schemas.microsoft.com/office/drawing/2014/main" id="{8A36DE9E-ADA7-4B49-A36B-D777D03B4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348" y="29513566"/>
            <a:ext cx="11058092" cy="999993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12499" tIns="56250" rIns="112499" bIns="56250" anchor="ctr"/>
          <a:lstStyle>
            <a:defPPr>
              <a:defRPr kern="1200"/>
            </a:defPPr>
          </a:lstStyle>
          <a:p>
            <a:pPr algn="ctr" defTabSz="3085900"/>
            <a:r>
              <a:rPr lang="en-US" sz="3937" dirty="0">
                <a:solidFill>
                  <a:schemeClr val="bg1"/>
                </a:solidFill>
                <a:latin typeface="Nunito" panose="00000500000000000000" pitchFamily="2" charset="0"/>
              </a:rPr>
              <a:t>Acknowledgements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5E2E40-B8D4-7E42-53CF-FC287794533E}"/>
              </a:ext>
            </a:extLst>
          </p:cNvPr>
          <p:cNvSpPr txBox="1"/>
          <p:nvPr/>
        </p:nvSpPr>
        <p:spPr>
          <a:xfrm>
            <a:off x="4029869" y="812800"/>
            <a:ext cx="279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FUNCTIONAL MATERIALS FOR FUTURE TECHNOLOGY (IC-FMFT 2023) </a:t>
            </a:r>
          </a:p>
        </p:txBody>
      </p:sp>
      <p:sp>
        <p:nvSpPr>
          <p:cNvPr id="7" name="Rectangle 167">
            <a:extLst>
              <a:ext uri="{FF2B5EF4-FFF2-40B4-BE49-F238E27FC236}">
                <a16:creationId xmlns:a16="http://schemas.microsoft.com/office/drawing/2014/main" id="{206C077E-3F9E-75B1-976C-4626FE055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348" y="19577794"/>
            <a:ext cx="11058092" cy="999993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12499" tIns="56250" rIns="112499" bIns="56250" anchor="ctr"/>
          <a:lstStyle>
            <a:defPPr>
              <a:defRPr kern="1200"/>
            </a:defPPr>
          </a:lstStyle>
          <a:p>
            <a:pPr algn="ctr" defTabSz="3085900"/>
            <a:r>
              <a:rPr lang="en-US" sz="3937" dirty="0">
                <a:solidFill>
                  <a:schemeClr val="bg1"/>
                </a:solidFill>
                <a:latin typeface="Nunito" panose="00000500000000000000" pitchFamily="2" charset="0"/>
              </a:rPr>
              <a:t>References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D06C89-749C-F356-4F7D-861734A70E81}"/>
              </a:ext>
            </a:extLst>
          </p:cNvPr>
          <p:cNvSpPr txBox="1"/>
          <p:nvPr/>
        </p:nvSpPr>
        <p:spPr>
          <a:xfrm>
            <a:off x="4029869" y="1879600"/>
            <a:ext cx="279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ABSTRACT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824B6E-B88C-3934-CB87-EFA897A1A9C1}"/>
              </a:ext>
            </a:extLst>
          </p:cNvPr>
          <p:cNvSpPr txBox="1"/>
          <p:nvPr/>
        </p:nvSpPr>
        <p:spPr>
          <a:xfrm>
            <a:off x="4029869" y="3606800"/>
            <a:ext cx="279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&amp; AFFILIATIONS </a:t>
            </a:r>
            <a:r>
              <a:rPr lang="en-IN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2B1288-A036-2C54-C14A-FFAD97FE4FFD}"/>
              </a:ext>
            </a:extLst>
          </p:cNvPr>
          <p:cNvSpPr txBox="1"/>
          <p:nvPr/>
        </p:nvSpPr>
        <p:spPr>
          <a:xfrm>
            <a:off x="411019" y="2281381"/>
            <a:ext cx="63638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LOGO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95AF7FE9-3B2B-0700-ACD5-BF42C64243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0" t="8968" r="9078" b="8731"/>
          <a:stretch/>
        </p:blipFill>
        <p:spPr>
          <a:xfrm>
            <a:off x="30556200" y="621330"/>
            <a:ext cx="4830240" cy="4840583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29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Nunito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Jaydev Zaveri</dc:creator>
  <cp:lastModifiedBy>Ankur Rastogi</cp:lastModifiedBy>
  <cp:revision>4</cp:revision>
  <dcterms:created xsi:type="dcterms:W3CDTF">2023-04-13T15:08:14Z</dcterms:created>
  <dcterms:modified xsi:type="dcterms:W3CDTF">2023-04-13T16:21:22Z</dcterms:modified>
</cp:coreProperties>
</file>