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Lst>
  <p:sldSz cx="30240288" cy="428402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0C3E"/>
    <a:srgbClr val="2E3191"/>
    <a:srgbClr val="C70039"/>
    <a:srgbClr val="571845"/>
    <a:srgbClr val="F3F3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25" d="100"/>
          <a:sy n="25" d="100"/>
        </p:scale>
        <p:origin x="103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8022" y="7011132"/>
            <a:ext cx="25704245" cy="14914762"/>
          </a:xfrm>
        </p:spPr>
        <p:txBody>
          <a:bodyPr anchor="b"/>
          <a:lstStyle>
            <a:lvl1pPr algn="ctr">
              <a:defRPr sz="19843"/>
            </a:lvl1pPr>
          </a:lstStyle>
          <a:p>
            <a:r>
              <a:rPr lang="en-US"/>
              <a:t>Click to edit Master title style</a:t>
            </a:r>
            <a:endParaRPr lang="en-US" dirty="0"/>
          </a:p>
        </p:txBody>
      </p:sp>
      <p:sp>
        <p:nvSpPr>
          <p:cNvPr id="3" name="Subtitle 2"/>
          <p:cNvSpPr>
            <a:spLocks noGrp="1"/>
          </p:cNvSpPr>
          <p:nvPr>
            <p:ph type="subTitle" idx="1"/>
          </p:nvPr>
        </p:nvSpPr>
        <p:spPr>
          <a:xfrm>
            <a:off x="3780036" y="22501064"/>
            <a:ext cx="22680216" cy="10343147"/>
          </a:xfrm>
        </p:spPr>
        <p:txBody>
          <a:bodyPr/>
          <a:lstStyle>
            <a:lvl1pPr marL="0" indent="0" algn="ctr">
              <a:buNone/>
              <a:defRPr sz="7937"/>
            </a:lvl1pPr>
            <a:lvl2pPr marL="1512006" indent="0" algn="ctr">
              <a:buNone/>
              <a:defRPr sz="6614"/>
            </a:lvl2pPr>
            <a:lvl3pPr marL="3024012" indent="0" algn="ctr">
              <a:buNone/>
              <a:defRPr sz="5953"/>
            </a:lvl3pPr>
            <a:lvl4pPr marL="4536018" indent="0" algn="ctr">
              <a:buNone/>
              <a:defRPr sz="5291"/>
            </a:lvl4pPr>
            <a:lvl5pPr marL="6048024" indent="0" algn="ctr">
              <a:buNone/>
              <a:defRPr sz="5291"/>
            </a:lvl5pPr>
            <a:lvl6pPr marL="7560031" indent="0" algn="ctr">
              <a:buNone/>
              <a:defRPr sz="5291"/>
            </a:lvl6pPr>
            <a:lvl7pPr marL="9072037" indent="0" algn="ctr">
              <a:buNone/>
              <a:defRPr sz="5291"/>
            </a:lvl7pPr>
            <a:lvl8pPr marL="10584043" indent="0" algn="ctr">
              <a:buNone/>
              <a:defRPr sz="5291"/>
            </a:lvl8pPr>
            <a:lvl9pPr marL="12096049" indent="0" algn="ctr">
              <a:buNone/>
              <a:defRPr sz="5291"/>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2F259F-72BB-4946-A9E6-DEC07AF7018F}" type="datetimeFigureOut">
              <a:rPr lang="en-IN" smtClean="0"/>
              <a:t>21-01-2023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918245-DFA8-4261-97A4-CF2C9E1DAECE}" type="slidenum">
              <a:rPr lang="en-IN" smtClean="0"/>
              <a:t>‹#›</a:t>
            </a:fld>
            <a:endParaRPr lang="en-IN"/>
          </a:p>
        </p:txBody>
      </p:sp>
    </p:spTree>
    <p:extLst>
      <p:ext uri="{BB962C8B-B14F-4D97-AF65-F5344CB8AC3E}">
        <p14:creationId xmlns:p14="http://schemas.microsoft.com/office/powerpoint/2010/main" val="59730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2F259F-72BB-4946-A9E6-DEC07AF7018F}" type="datetimeFigureOut">
              <a:rPr lang="en-IN" smtClean="0"/>
              <a:t>21-01-2023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918245-DFA8-4261-97A4-CF2C9E1DAECE}" type="slidenum">
              <a:rPr lang="en-IN" smtClean="0"/>
              <a:t>‹#›</a:t>
            </a:fld>
            <a:endParaRPr lang="en-IN"/>
          </a:p>
        </p:txBody>
      </p:sp>
    </p:spTree>
    <p:extLst>
      <p:ext uri="{BB962C8B-B14F-4D97-AF65-F5344CB8AC3E}">
        <p14:creationId xmlns:p14="http://schemas.microsoft.com/office/powerpoint/2010/main" val="2055478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40708" y="2280848"/>
            <a:ext cx="6520562" cy="3630515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79021" y="2280848"/>
            <a:ext cx="19183683" cy="3630515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2F259F-72BB-4946-A9E6-DEC07AF7018F}" type="datetimeFigureOut">
              <a:rPr lang="en-IN" smtClean="0"/>
              <a:t>21-01-2023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918245-DFA8-4261-97A4-CF2C9E1DAECE}" type="slidenum">
              <a:rPr lang="en-IN" smtClean="0"/>
              <a:t>‹#›</a:t>
            </a:fld>
            <a:endParaRPr lang="en-IN"/>
          </a:p>
        </p:txBody>
      </p:sp>
    </p:spTree>
    <p:extLst>
      <p:ext uri="{BB962C8B-B14F-4D97-AF65-F5344CB8AC3E}">
        <p14:creationId xmlns:p14="http://schemas.microsoft.com/office/powerpoint/2010/main" val="17362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2F259F-72BB-4946-A9E6-DEC07AF7018F}" type="datetimeFigureOut">
              <a:rPr lang="en-IN" smtClean="0"/>
              <a:t>21-01-2023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918245-DFA8-4261-97A4-CF2C9E1DAECE}" type="slidenum">
              <a:rPr lang="en-IN" smtClean="0"/>
              <a:t>‹#›</a:t>
            </a:fld>
            <a:endParaRPr lang="en-IN"/>
          </a:p>
        </p:txBody>
      </p:sp>
    </p:spTree>
    <p:extLst>
      <p:ext uri="{BB962C8B-B14F-4D97-AF65-F5344CB8AC3E}">
        <p14:creationId xmlns:p14="http://schemas.microsoft.com/office/powerpoint/2010/main" val="2860831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3272" y="10680331"/>
            <a:ext cx="26082248" cy="17820361"/>
          </a:xfrm>
        </p:spPr>
        <p:txBody>
          <a:bodyPr anchor="b"/>
          <a:lstStyle>
            <a:lvl1pPr>
              <a:defRPr sz="19843"/>
            </a:lvl1pPr>
          </a:lstStyle>
          <a:p>
            <a:r>
              <a:rPr lang="en-US"/>
              <a:t>Click to edit Master title style</a:t>
            </a:r>
            <a:endParaRPr lang="en-US" dirty="0"/>
          </a:p>
        </p:txBody>
      </p:sp>
      <p:sp>
        <p:nvSpPr>
          <p:cNvPr id="3" name="Text Placeholder 2"/>
          <p:cNvSpPr>
            <a:spLocks noGrp="1"/>
          </p:cNvSpPr>
          <p:nvPr>
            <p:ph type="body" idx="1"/>
          </p:nvPr>
        </p:nvSpPr>
        <p:spPr>
          <a:xfrm>
            <a:off x="2063272" y="28669280"/>
            <a:ext cx="26082248" cy="9371307"/>
          </a:xfrm>
        </p:spPr>
        <p:txBody>
          <a:bodyPr/>
          <a:lstStyle>
            <a:lvl1pPr marL="0" indent="0">
              <a:buNone/>
              <a:defRPr sz="7937">
                <a:solidFill>
                  <a:schemeClr val="tx1"/>
                </a:solidFill>
              </a:defRPr>
            </a:lvl1pPr>
            <a:lvl2pPr marL="1512006" indent="0">
              <a:buNone/>
              <a:defRPr sz="6614">
                <a:solidFill>
                  <a:schemeClr val="tx1">
                    <a:tint val="75000"/>
                  </a:schemeClr>
                </a:solidFill>
              </a:defRPr>
            </a:lvl2pPr>
            <a:lvl3pPr marL="3024012" indent="0">
              <a:buNone/>
              <a:defRPr sz="5953">
                <a:solidFill>
                  <a:schemeClr val="tx1">
                    <a:tint val="75000"/>
                  </a:schemeClr>
                </a:solidFill>
              </a:defRPr>
            </a:lvl3pPr>
            <a:lvl4pPr marL="4536018" indent="0">
              <a:buNone/>
              <a:defRPr sz="5291">
                <a:solidFill>
                  <a:schemeClr val="tx1">
                    <a:tint val="75000"/>
                  </a:schemeClr>
                </a:solidFill>
              </a:defRPr>
            </a:lvl4pPr>
            <a:lvl5pPr marL="6048024" indent="0">
              <a:buNone/>
              <a:defRPr sz="5291">
                <a:solidFill>
                  <a:schemeClr val="tx1">
                    <a:tint val="75000"/>
                  </a:schemeClr>
                </a:solidFill>
              </a:defRPr>
            </a:lvl5pPr>
            <a:lvl6pPr marL="7560031" indent="0">
              <a:buNone/>
              <a:defRPr sz="5291">
                <a:solidFill>
                  <a:schemeClr val="tx1">
                    <a:tint val="75000"/>
                  </a:schemeClr>
                </a:solidFill>
              </a:defRPr>
            </a:lvl6pPr>
            <a:lvl7pPr marL="9072037" indent="0">
              <a:buNone/>
              <a:defRPr sz="5291">
                <a:solidFill>
                  <a:schemeClr val="tx1">
                    <a:tint val="75000"/>
                  </a:schemeClr>
                </a:solidFill>
              </a:defRPr>
            </a:lvl7pPr>
            <a:lvl8pPr marL="10584043" indent="0">
              <a:buNone/>
              <a:defRPr sz="5291">
                <a:solidFill>
                  <a:schemeClr val="tx1">
                    <a:tint val="75000"/>
                  </a:schemeClr>
                </a:solidFill>
              </a:defRPr>
            </a:lvl8pPr>
            <a:lvl9pPr marL="12096049" indent="0">
              <a:buNone/>
              <a:defRPr sz="529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2F259F-72BB-4946-A9E6-DEC07AF7018F}" type="datetimeFigureOut">
              <a:rPr lang="en-IN" smtClean="0"/>
              <a:t>21-01-2023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918245-DFA8-4261-97A4-CF2C9E1DAECE}" type="slidenum">
              <a:rPr lang="en-IN" smtClean="0"/>
              <a:t>‹#›</a:t>
            </a:fld>
            <a:endParaRPr lang="en-IN"/>
          </a:p>
        </p:txBody>
      </p:sp>
    </p:spTree>
    <p:extLst>
      <p:ext uri="{BB962C8B-B14F-4D97-AF65-F5344CB8AC3E}">
        <p14:creationId xmlns:p14="http://schemas.microsoft.com/office/powerpoint/2010/main" val="3436364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79020" y="11404240"/>
            <a:ext cx="12852122" cy="271817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09146" y="11404240"/>
            <a:ext cx="12852122" cy="271817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2F259F-72BB-4946-A9E6-DEC07AF7018F}" type="datetimeFigureOut">
              <a:rPr lang="en-IN" smtClean="0"/>
              <a:t>21-01-2023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918245-DFA8-4261-97A4-CF2C9E1DAECE}" type="slidenum">
              <a:rPr lang="en-IN" smtClean="0"/>
              <a:t>‹#›</a:t>
            </a:fld>
            <a:endParaRPr lang="en-IN"/>
          </a:p>
        </p:txBody>
      </p:sp>
    </p:spTree>
    <p:extLst>
      <p:ext uri="{BB962C8B-B14F-4D97-AF65-F5344CB8AC3E}">
        <p14:creationId xmlns:p14="http://schemas.microsoft.com/office/powerpoint/2010/main" val="873454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2959" y="2280857"/>
            <a:ext cx="26082248" cy="828047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2962" y="10501820"/>
            <a:ext cx="12793057" cy="5146780"/>
          </a:xfrm>
        </p:spPr>
        <p:txBody>
          <a:bodyPr anchor="b"/>
          <a:lstStyle>
            <a:lvl1pPr marL="0" indent="0">
              <a:buNone/>
              <a:defRPr sz="7937" b="1"/>
            </a:lvl1pPr>
            <a:lvl2pPr marL="1512006" indent="0">
              <a:buNone/>
              <a:defRPr sz="6614" b="1"/>
            </a:lvl2pPr>
            <a:lvl3pPr marL="3024012" indent="0">
              <a:buNone/>
              <a:defRPr sz="5953" b="1"/>
            </a:lvl3pPr>
            <a:lvl4pPr marL="4536018" indent="0">
              <a:buNone/>
              <a:defRPr sz="5291" b="1"/>
            </a:lvl4pPr>
            <a:lvl5pPr marL="6048024" indent="0">
              <a:buNone/>
              <a:defRPr sz="5291" b="1"/>
            </a:lvl5pPr>
            <a:lvl6pPr marL="7560031" indent="0">
              <a:buNone/>
              <a:defRPr sz="5291" b="1"/>
            </a:lvl6pPr>
            <a:lvl7pPr marL="9072037" indent="0">
              <a:buNone/>
              <a:defRPr sz="5291" b="1"/>
            </a:lvl7pPr>
            <a:lvl8pPr marL="10584043" indent="0">
              <a:buNone/>
              <a:defRPr sz="5291" b="1"/>
            </a:lvl8pPr>
            <a:lvl9pPr marL="12096049" indent="0">
              <a:buNone/>
              <a:defRPr sz="5291" b="1"/>
            </a:lvl9pPr>
          </a:lstStyle>
          <a:p>
            <a:pPr lvl="0"/>
            <a:r>
              <a:rPr lang="en-US"/>
              <a:t>Click to edit Master text styles</a:t>
            </a:r>
          </a:p>
        </p:txBody>
      </p:sp>
      <p:sp>
        <p:nvSpPr>
          <p:cNvPr id="4" name="Content Placeholder 3"/>
          <p:cNvSpPr>
            <a:spLocks noGrp="1"/>
          </p:cNvSpPr>
          <p:nvPr>
            <p:ph sz="half" idx="2"/>
          </p:nvPr>
        </p:nvSpPr>
        <p:spPr>
          <a:xfrm>
            <a:off x="2082962" y="15648601"/>
            <a:ext cx="12793057" cy="230167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09148" y="10501820"/>
            <a:ext cx="12856061" cy="5146780"/>
          </a:xfrm>
        </p:spPr>
        <p:txBody>
          <a:bodyPr anchor="b"/>
          <a:lstStyle>
            <a:lvl1pPr marL="0" indent="0">
              <a:buNone/>
              <a:defRPr sz="7937" b="1"/>
            </a:lvl1pPr>
            <a:lvl2pPr marL="1512006" indent="0">
              <a:buNone/>
              <a:defRPr sz="6614" b="1"/>
            </a:lvl2pPr>
            <a:lvl3pPr marL="3024012" indent="0">
              <a:buNone/>
              <a:defRPr sz="5953" b="1"/>
            </a:lvl3pPr>
            <a:lvl4pPr marL="4536018" indent="0">
              <a:buNone/>
              <a:defRPr sz="5291" b="1"/>
            </a:lvl4pPr>
            <a:lvl5pPr marL="6048024" indent="0">
              <a:buNone/>
              <a:defRPr sz="5291" b="1"/>
            </a:lvl5pPr>
            <a:lvl6pPr marL="7560031" indent="0">
              <a:buNone/>
              <a:defRPr sz="5291" b="1"/>
            </a:lvl6pPr>
            <a:lvl7pPr marL="9072037" indent="0">
              <a:buNone/>
              <a:defRPr sz="5291" b="1"/>
            </a:lvl7pPr>
            <a:lvl8pPr marL="10584043" indent="0">
              <a:buNone/>
              <a:defRPr sz="5291" b="1"/>
            </a:lvl8pPr>
            <a:lvl9pPr marL="12096049" indent="0">
              <a:buNone/>
              <a:defRPr sz="5291" b="1"/>
            </a:lvl9pPr>
          </a:lstStyle>
          <a:p>
            <a:pPr lvl="0"/>
            <a:r>
              <a:rPr lang="en-US"/>
              <a:t>Click to edit Master text styles</a:t>
            </a:r>
          </a:p>
        </p:txBody>
      </p:sp>
      <p:sp>
        <p:nvSpPr>
          <p:cNvPr id="6" name="Content Placeholder 5"/>
          <p:cNvSpPr>
            <a:spLocks noGrp="1"/>
          </p:cNvSpPr>
          <p:nvPr>
            <p:ph sz="quarter" idx="4"/>
          </p:nvPr>
        </p:nvSpPr>
        <p:spPr>
          <a:xfrm>
            <a:off x="15309148" y="15648601"/>
            <a:ext cx="12856061" cy="230167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2F259F-72BB-4946-A9E6-DEC07AF7018F}" type="datetimeFigureOut">
              <a:rPr lang="en-IN" smtClean="0"/>
              <a:t>21-01-2023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B918245-DFA8-4261-97A4-CF2C9E1DAECE}" type="slidenum">
              <a:rPr lang="en-IN" smtClean="0"/>
              <a:t>‹#›</a:t>
            </a:fld>
            <a:endParaRPr lang="en-IN"/>
          </a:p>
        </p:txBody>
      </p:sp>
    </p:spTree>
    <p:extLst>
      <p:ext uri="{BB962C8B-B14F-4D97-AF65-F5344CB8AC3E}">
        <p14:creationId xmlns:p14="http://schemas.microsoft.com/office/powerpoint/2010/main" val="2741667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2F259F-72BB-4946-A9E6-DEC07AF7018F}" type="datetimeFigureOut">
              <a:rPr lang="en-IN" smtClean="0"/>
              <a:t>21-01-2023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B918245-DFA8-4261-97A4-CF2C9E1DAECE}" type="slidenum">
              <a:rPr lang="en-IN" smtClean="0"/>
              <a:t>‹#›</a:t>
            </a:fld>
            <a:endParaRPr lang="en-IN"/>
          </a:p>
        </p:txBody>
      </p:sp>
    </p:spTree>
    <p:extLst>
      <p:ext uri="{BB962C8B-B14F-4D97-AF65-F5344CB8AC3E}">
        <p14:creationId xmlns:p14="http://schemas.microsoft.com/office/powerpoint/2010/main" val="3934674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2F259F-72BB-4946-A9E6-DEC07AF7018F}" type="datetimeFigureOut">
              <a:rPr lang="en-IN" smtClean="0"/>
              <a:t>21-01-2023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B918245-DFA8-4261-97A4-CF2C9E1DAECE}" type="slidenum">
              <a:rPr lang="en-IN" smtClean="0"/>
              <a:t>‹#›</a:t>
            </a:fld>
            <a:endParaRPr lang="en-IN"/>
          </a:p>
        </p:txBody>
      </p:sp>
    </p:spTree>
    <p:extLst>
      <p:ext uri="{BB962C8B-B14F-4D97-AF65-F5344CB8AC3E}">
        <p14:creationId xmlns:p14="http://schemas.microsoft.com/office/powerpoint/2010/main" val="3823387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2959" y="2856018"/>
            <a:ext cx="9753280" cy="9996064"/>
          </a:xfrm>
        </p:spPr>
        <p:txBody>
          <a:bodyPr anchor="b"/>
          <a:lstStyle>
            <a:lvl1pPr>
              <a:defRPr sz="10583"/>
            </a:lvl1pPr>
          </a:lstStyle>
          <a:p>
            <a:r>
              <a:rPr lang="en-US"/>
              <a:t>Click to edit Master title style</a:t>
            </a:r>
            <a:endParaRPr lang="en-US" dirty="0"/>
          </a:p>
        </p:txBody>
      </p:sp>
      <p:sp>
        <p:nvSpPr>
          <p:cNvPr id="3" name="Content Placeholder 2"/>
          <p:cNvSpPr>
            <a:spLocks noGrp="1"/>
          </p:cNvSpPr>
          <p:nvPr>
            <p:ph idx="1"/>
          </p:nvPr>
        </p:nvSpPr>
        <p:spPr>
          <a:xfrm>
            <a:off x="12856061" y="6168216"/>
            <a:ext cx="15309146" cy="30444362"/>
          </a:xfrm>
        </p:spPr>
        <p:txBody>
          <a:bodyPr/>
          <a:lstStyle>
            <a:lvl1pPr>
              <a:defRPr sz="10583"/>
            </a:lvl1pPr>
            <a:lvl2pPr>
              <a:defRPr sz="9260"/>
            </a:lvl2pPr>
            <a:lvl3pPr>
              <a:defRPr sz="7937"/>
            </a:lvl3pPr>
            <a:lvl4pPr>
              <a:defRPr sz="6614"/>
            </a:lvl4pPr>
            <a:lvl5pPr>
              <a:defRPr sz="6614"/>
            </a:lvl5pPr>
            <a:lvl6pPr>
              <a:defRPr sz="6614"/>
            </a:lvl6pPr>
            <a:lvl7pPr>
              <a:defRPr sz="6614"/>
            </a:lvl7pPr>
            <a:lvl8pPr>
              <a:defRPr sz="6614"/>
            </a:lvl8pPr>
            <a:lvl9pPr>
              <a:defRPr sz="661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2959" y="12852082"/>
            <a:ext cx="9753280" cy="23810073"/>
          </a:xfrm>
        </p:spPr>
        <p:txBody>
          <a:bodyPr/>
          <a:lstStyle>
            <a:lvl1pPr marL="0" indent="0">
              <a:buNone/>
              <a:defRPr sz="5291"/>
            </a:lvl1pPr>
            <a:lvl2pPr marL="1512006" indent="0">
              <a:buNone/>
              <a:defRPr sz="4630"/>
            </a:lvl2pPr>
            <a:lvl3pPr marL="3024012" indent="0">
              <a:buNone/>
              <a:defRPr sz="3969"/>
            </a:lvl3pPr>
            <a:lvl4pPr marL="4536018" indent="0">
              <a:buNone/>
              <a:defRPr sz="3307"/>
            </a:lvl4pPr>
            <a:lvl5pPr marL="6048024" indent="0">
              <a:buNone/>
              <a:defRPr sz="3307"/>
            </a:lvl5pPr>
            <a:lvl6pPr marL="7560031" indent="0">
              <a:buNone/>
              <a:defRPr sz="3307"/>
            </a:lvl6pPr>
            <a:lvl7pPr marL="9072037" indent="0">
              <a:buNone/>
              <a:defRPr sz="3307"/>
            </a:lvl7pPr>
            <a:lvl8pPr marL="10584043" indent="0">
              <a:buNone/>
              <a:defRPr sz="3307"/>
            </a:lvl8pPr>
            <a:lvl9pPr marL="12096049" indent="0">
              <a:buNone/>
              <a:defRPr sz="3307"/>
            </a:lvl9pPr>
          </a:lstStyle>
          <a:p>
            <a:pPr lvl="0"/>
            <a:r>
              <a:rPr lang="en-US"/>
              <a:t>Click to edit Master text styles</a:t>
            </a:r>
          </a:p>
        </p:txBody>
      </p:sp>
      <p:sp>
        <p:nvSpPr>
          <p:cNvPr id="5" name="Date Placeholder 4"/>
          <p:cNvSpPr>
            <a:spLocks noGrp="1"/>
          </p:cNvSpPr>
          <p:nvPr>
            <p:ph type="dt" sz="half" idx="10"/>
          </p:nvPr>
        </p:nvSpPr>
        <p:spPr/>
        <p:txBody>
          <a:bodyPr/>
          <a:lstStyle/>
          <a:p>
            <a:fld id="{892F259F-72BB-4946-A9E6-DEC07AF7018F}" type="datetimeFigureOut">
              <a:rPr lang="en-IN" smtClean="0"/>
              <a:t>21-01-2023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918245-DFA8-4261-97A4-CF2C9E1DAECE}" type="slidenum">
              <a:rPr lang="en-IN" smtClean="0"/>
              <a:t>‹#›</a:t>
            </a:fld>
            <a:endParaRPr lang="en-IN"/>
          </a:p>
        </p:txBody>
      </p:sp>
    </p:spTree>
    <p:extLst>
      <p:ext uri="{BB962C8B-B14F-4D97-AF65-F5344CB8AC3E}">
        <p14:creationId xmlns:p14="http://schemas.microsoft.com/office/powerpoint/2010/main" val="1978595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2959" y="2856018"/>
            <a:ext cx="9753280" cy="9996064"/>
          </a:xfrm>
        </p:spPr>
        <p:txBody>
          <a:bodyPr anchor="b"/>
          <a:lstStyle>
            <a:lvl1pPr>
              <a:defRPr sz="10583"/>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56061" y="6168216"/>
            <a:ext cx="15309146" cy="30444362"/>
          </a:xfrm>
        </p:spPr>
        <p:txBody>
          <a:bodyPr anchor="t"/>
          <a:lstStyle>
            <a:lvl1pPr marL="0" indent="0">
              <a:buNone/>
              <a:defRPr sz="10583"/>
            </a:lvl1pPr>
            <a:lvl2pPr marL="1512006" indent="0">
              <a:buNone/>
              <a:defRPr sz="9260"/>
            </a:lvl2pPr>
            <a:lvl3pPr marL="3024012" indent="0">
              <a:buNone/>
              <a:defRPr sz="7937"/>
            </a:lvl3pPr>
            <a:lvl4pPr marL="4536018" indent="0">
              <a:buNone/>
              <a:defRPr sz="6614"/>
            </a:lvl4pPr>
            <a:lvl5pPr marL="6048024" indent="0">
              <a:buNone/>
              <a:defRPr sz="6614"/>
            </a:lvl5pPr>
            <a:lvl6pPr marL="7560031" indent="0">
              <a:buNone/>
              <a:defRPr sz="6614"/>
            </a:lvl6pPr>
            <a:lvl7pPr marL="9072037" indent="0">
              <a:buNone/>
              <a:defRPr sz="6614"/>
            </a:lvl7pPr>
            <a:lvl8pPr marL="10584043" indent="0">
              <a:buNone/>
              <a:defRPr sz="6614"/>
            </a:lvl8pPr>
            <a:lvl9pPr marL="12096049" indent="0">
              <a:buNone/>
              <a:defRPr sz="6614"/>
            </a:lvl9pPr>
          </a:lstStyle>
          <a:p>
            <a:r>
              <a:rPr lang="en-US"/>
              <a:t>Click icon to add picture</a:t>
            </a:r>
            <a:endParaRPr lang="en-US" dirty="0"/>
          </a:p>
        </p:txBody>
      </p:sp>
      <p:sp>
        <p:nvSpPr>
          <p:cNvPr id="4" name="Text Placeholder 3"/>
          <p:cNvSpPr>
            <a:spLocks noGrp="1"/>
          </p:cNvSpPr>
          <p:nvPr>
            <p:ph type="body" sz="half" idx="2"/>
          </p:nvPr>
        </p:nvSpPr>
        <p:spPr>
          <a:xfrm>
            <a:off x="2082959" y="12852082"/>
            <a:ext cx="9753280" cy="23810073"/>
          </a:xfrm>
        </p:spPr>
        <p:txBody>
          <a:bodyPr/>
          <a:lstStyle>
            <a:lvl1pPr marL="0" indent="0">
              <a:buNone/>
              <a:defRPr sz="5291"/>
            </a:lvl1pPr>
            <a:lvl2pPr marL="1512006" indent="0">
              <a:buNone/>
              <a:defRPr sz="4630"/>
            </a:lvl2pPr>
            <a:lvl3pPr marL="3024012" indent="0">
              <a:buNone/>
              <a:defRPr sz="3969"/>
            </a:lvl3pPr>
            <a:lvl4pPr marL="4536018" indent="0">
              <a:buNone/>
              <a:defRPr sz="3307"/>
            </a:lvl4pPr>
            <a:lvl5pPr marL="6048024" indent="0">
              <a:buNone/>
              <a:defRPr sz="3307"/>
            </a:lvl5pPr>
            <a:lvl6pPr marL="7560031" indent="0">
              <a:buNone/>
              <a:defRPr sz="3307"/>
            </a:lvl6pPr>
            <a:lvl7pPr marL="9072037" indent="0">
              <a:buNone/>
              <a:defRPr sz="3307"/>
            </a:lvl7pPr>
            <a:lvl8pPr marL="10584043" indent="0">
              <a:buNone/>
              <a:defRPr sz="3307"/>
            </a:lvl8pPr>
            <a:lvl9pPr marL="12096049" indent="0">
              <a:buNone/>
              <a:defRPr sz="3307"/>
            </a:lvl9pPr>
          </a:lstStyle>
          <a:p>
            <a:pPr lvl="0"/>
            <a:r>
              <a:rPr lang="en-US"/>
              <a:t>Click to edit Master text styles</a:t>
            </a:r>
          </a:p>
        </p:txBody>
      </p:sp>
      <p:sp>
        <p:nvSpPr>
          <p:cNvPr id="5" name="Date Placeholder 4"/>
          <p:cNvSpPr>
            <a:spLocks noGrp="1"/>
          </p:cNvSpPr>
          <p:nvPr>
            <p:ph type="dt" sz="half" idx="10"/>
          </p:nvPr>
        </p:nvSpPr>
        <p:spPr/>
        <p:txBody>
          <a:bodyPr/>
          <a:lstStyle/>
          <a:p>
            <a:fld id="{892F259F-72BB-4946-A9E6-DEC07AF7018F}" type="datetimeFigureOut">
              <a:rPr lang="en-IN" smtClean="0"/>
              <a:t>21-01-2023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918245-DFA8-4261-97A4-CF2C9E1DAECE}" type="slidenum">
              <a:rPr lang="en-IN" smtClean="0"/>
              <a:t>‹#›</a:t>
            </a:fld>
            <a:endParaRPr lang="en-IN"/>
          </a:p>
        </p:txBody>
      </p:sp>
    </p:spTree>
    <p:extLst>
      <p:ext uri="{BB962C8B-B14F-4D97-AF65-F5344CB8AC3E}">
        <p14:creationId xmlns:p14="http://schemas.microsoft.com/office/powerpoint/2010/main" val="1384862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79020" y="2280857"/>
            <a:ext cx="26082248" cy="828047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79020" y="11404240"/>
            <a:ext cx="26082248" cy="2718176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79020" y="39706598"/>
            <a:ext cx="6804065" cy="2280848"/>
          </a:xfrm>
          <a:prstGeom prst="rect">
            <a:avLst/>
          </a:prstGeom>
        </p:spPr>
        <p:txBody>
          <a:bodyPr vert="horz" lIns="91440" tIns="45720" rIns="91440" bIns="45720" rtlCol="0" anchor="ctr"/>
          <a:lstStyle>
            <a:lvl1pPr algn="l">
              <a:defRPr sz="3969">
                <a:solidFill>
                  <a:schemeClr val="tx1">
                    <a:tint val="75000"/>
                  </a:schemeClr>
                </a:solidFill>
              </a:defRPr>
            </a:lvl1pPr>
          </a:lstStyle>
          <a:p>
            <a:fld id="{892F259F-72BB-4946-A9E6-DEC07AF7018F}" type="datetimeFigureOut">
              <a:rPr lang="en-IN" smtClean="0"/>
              <a:t>21-01-2023</a:t>
            </a:fld>
            <a:endParaRPr lang="en-IN"/>
          </a:p>
        </p:txBody>
      </p:sp>
      <p:sp>
        <p:nvSpPr>
          <p:cNvPr id="5" name="Footer Placeholder 4"/>
          <p:cNvSpPr>
            <a:spLocks noGrp="1"/>
          </p:cNvSpPr>
          <p:nvPr>
            <p:ph type="ftr" sz="quarter" idx="3"/>
          </p:nvPr>
        </p:nvSpPr>
        <p:spPr>
          <a:xfrm>
            <a:off x="10017096" y="39706598"/>
            <a:ext cx="10206097" cy="2280848"/>
          </a:xfrm>
          <a:prstGeom prst="rect">
            <a:avLst/>
          </a:prstGeom>
        </p:spPr>
        <p:txBody>
          <a:bodyPr vert="horz" lIns="91440" tIns="45720" rIns="91440" bIns="45720" rtlCol="0" anchor="ctr"/>
          <a:lstStyle>
            <a:lvl1pPr algn="ctr">
              <a:defRPr sz="3969">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21357203" y="39706598"/>
            <a:ext cx="6804065" cy="2280848"/>
          </a:xfrm>
          <a:prstGeom prst="rect">
            <a:avLst/>
          </a:prstGeom>
        </p:spPr>
        <p:txBody>
          <a:bodyPr vert="horz" lIns="91440" tIns="45720" rIns="91440" bIns="45720" rtlCol="0" anchor="ctr"/>
          <a:lstStyle>
            <a:lvl1pPr algn="r">
              <a:defRPr sz="3969">
                <a:solidFill>
                  <a:schemeClr val="tx1">
                    <a:tint val="75000"/>
                  </a:schemeClr>
                </a:solidFill>
              </a:defRPr>
            </a:lvl1pPr>
          </a:lstStyle>
          <a:p>
            <a:fld id="{DB918245-DFA8-4261-97A4-CF2C9E1DAECE}" type="slidenum">
              <a:rPr lang="en-IN" smtClean="0"/>
              <a:t>‹#›</a:t>
            </a:fld>
            <a:endParaRPr lang="en-IN"/>
          </a:p>
        </p:txBody>
      </p:sp>
    </p:spTree>
    <p:extLst>
      <p:ext uri="{BB962C8B-B14F-4D97-AF65-F5344CB8AC3E}">
        <p14:creationId xmlns:p14="http://schemas.microsoft.com/office/powerpoint/2010/main" val="12913862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4012" rtl="0" eaLnBrk="1" latinLnBrk="0" hangingPunct="1">
        <a:lnSpc>
          <a:spcPct val="90000"/>
        </a:lnSpc>
        <a:spcBef>
          <a:spcPct val="0"/>
        </a:spcBef>
        <a:buNone/>
        <a:defRPr sz="14551" kern="1200">
          <a:solidFill>
            <a:schemeClr val="tx1"/>
          </a:solidFill>
          <a:latin typeface="+mj-lt"/>
          <a:ea typeface="+mj-ea"/>
          <a:cs typeface="+mj-cs"/>
        </a:defRPr>
      </a:lvl1pPr>
    </p:titleStyle>
    <p:bodyStyle>
      <a:lvl1pPr marL="756003" indent="-756003" algn="l" defTabSz="3024012" rtl="0" eaLnBrk="1" latinLnBrk="0" hangingPunct="1">
        <a:lnSpc>
          <a:spcPct val="90000"/>
        </a:lnSpc>
        <a:spcBef>
          <a:spcPts val="3307"/>
        </a:spcBef>
        <a:buFont typeface="Arial" panose="020B0604020202020204" pitchFamily="34" charset="0"/>
        <a:buChar char="•"/>
        <a:defRPr sz="9260" kern="1200">
          <a:solidFill>
            <a:schemeClr val="tx1"/>
          </a:solidFill>
          <a:latin typeface="+mn-lt"/>
          <a:ea typeface="+mn-ea"/>
          <a:cs typeface="+mn-cs"/>
        </a:defRPr>
      </a:lvl1pPr>
      <a:lvl2pPr marL="2268009" indent="-756003" algn="l" defTabSz="3024012" rtl="0" eaLnBrk="1" latinLnBrk="0" hangingPunct="1">
        <a:lnSpc>
          <a:spcPct val="90000"/>
        </a:lnSpc>
        <a:spcBef>
          <a:spcPts val="1654"/>
        </a:spcBef>
        <a:buFont typeface="Arial" panose="020B0604020202020204" pitchFamily="34" charset="0"/>
        <a:buChar char="•"/>
        <a:defRPr sz="7937" kern="1200">
          <a:solidFill>
            <a:schemeClr val="tx1"/>
          </a:solidFill>
          <a:latin typeface="+mn-lt"/>
          <a:ea typeface="+mn-ea"/>
          <a:cs typeface="+mn-cs"/>
        </a:defRPr>
      </a:lvl2pPr>
      <a:lvl3pPr marL="3780015" indent="-756003" algn="l" defTabSz="3024012" rtl="0" eaLnBrk="1" latinLnBrk="0" hangingPunct="1">
        <a:lnSpc>
          <a:spcPct val="90000"/>
        </a:lnSpc>
        <a:spcBef>
          <a:spcPts val="1654"/>
        </a:spcBef>
        <a:buFont typeface="Arial" panose="020B0604020202020204" pitchFamily="34" charset="0"/>
        <a:buChar char="•"/>
        <a:defRPr sz="6614" kern="1200">
          <a:solidFill>
            <a:schemeClr val="tx1"/>
          </a:solidFill>
          <a:latin typeface="+mn-lt"/>
          <a:ea typeface="+mn-ea"/>
          <a:cs typeface="+mn-cs"/>
        </a:defRPr>
      </a:lvl3pPr>
      <a:lvl4pPr marL="5292021"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4pPr>
      <a:lvl5pPr marL="6804028"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5pPr>
      <a:lvl6pPr marL="8316034"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6pPr>
      <a:lvl7pPr marL="9828040"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7pPr>
      <a:lvl8pPr marL="11340046"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8pPr>
      <a:lvl9pPr marL="12852052"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9pPr>
    </p:bodyStyle>
    <p:otherStyle>
      <a:defPPr>
        <a:defRPr lang="en-US"/>
      </a:defPPr>
      <a:lvl1pPr marL="0" algn="l" defTabSz="3024012" rtl="0" eaLnBrk="1" latinLnBrk="0" hangingPunct="1">
        <a:defRPr sz="5953" kern="1200">
          <a:solidFill>
            <a:schemeClr val="tx1"/>
          </a:solidFill>
          <a:latin typeface="+mn-lt"/>
          <a:ea typeface="+mn-ea"/>
          <a:cs typeface="+mn-cs"/>
        </a:defRPr>
      </a:lvl1pPr>
      <a:lvl2pPr marL="1512006" algn="l" defTabSz="3024012" rtl="0" eaLnBrk="1" latinLnBrk="0" hangingPunct="1">
        <a:defRPr sz="5953" kern="1200">
          <a:solidFill>
            <a:schemeClr val="tx1"/>
          </a:solidFill>
          <a:latin typeface="+mn-lt"/>
          <a:ea typeface="+mn-ea"/>
          <a:cs typeface="+mn-cs"/>
        </a:defRPr>
      </a:lvl2pPr>
      <a:lvl3pPr marL="3024012" algn="l" defTabSz="3024012" rtl="0" eaLnBrk="1" latinLnBrk="0" hangingPunct="1">
        <a:defRPr sz="5953" kern="1200">
          <a:solidFill>
            <a:schemeClr val="tx1"/>
          </a:solidFill>
          <a:latin typeface="+mn-lt"/>
          <a:ea typeface="+mn-ea"/>
          <a:cs typeface="+mn-cs"/>
        </a:defRPr>
      </a:lvl3pPr>
      <a:lvl4pPr marL="4536018" algn="l" defTabSz="3024012" rtl="0" eaLnBrk="1" latinLnBrk="0" hangingPunct="1">
        <a:defRPr sz="5953" kern="1200">
          <a:solidFill>
            <a:schemeClr val="tx1"/>
          </a:solidFill>
          <a:latin typeface="+mn-lt"/>
          <a:ea typeface="+mn-ea"/>
          <a:cs typeface="+mn-cs"/>
        </a:defRPr>
      </a:lvl4pPr>
      <a:lvl5pPr marL="6048024" algn="l" defTabSz="3024012" rtl="0" eaLnBrk="1" latinLnBrk="0" hangingPunct="1">
        <a:defRPr sz="5953" kern="1200">
          <a:solidFill>
            <a:schemeClr val="tx1"/>
          </a:solidFill>
          <a:latin typeface="+mn-lt"/>
          <a:ea typeface="+mn-ea"/>
          <a:cs typeface="+mn-cs"/>
        </a:defRPr>
      </a:lvl5pPr>
      <a:lvl6pPr marL="7560031" algn="l" defTabSz="3024012" rtl="0" eaLnBrk="1" latinLnBrk="0" hangingPunct="1">
        <a:defRPr sz="5953" kern="1200">
          <a:solidFill>
            <a:schemeClr val="tx1"/>
          </a:solidFill>
          <a:latin typeface="+mn-lt"/>
          <a:ea typeface="+mn-ea"/>
          <a:cs typeface="+mn-cs"/>
        </a:defRPr>
      </a:lvl6pPr>
      <a:lvl7pPr marL="9072037" algn="l" defTabSz="3024012" rtl="0" eaLnBrk="1" latinLnBrk="0" hangingPunct="1">
        <a:defRPr sz="5953" kern="1200">
          <a:solidFill>
            <a:schemeClr val="tx1"/>
          </a:solidFill>
          <a:latin typeface="+mn-lt"/>
          <a:ea typeface="+mn-ea"/>
          <a:cs typeface="+mn-cs"/>
        </a:defRPr>
      </a:lvl7pPr>
      <a:lvl8pPr marL="10584043" algn="l" defTabSz="3024012" rtl="0" eaLnBrk="1" latinLnBrk="0" hangingPunct="1">
        <a:defRPr sz="5953" kern="1200">
          <a:solidFill>
            <a:schemeClr val="tx1"/>
          </a:solidFill>
          <a:latin typeface="+mn-lt"/>
          <a:ea typeface="+mn-ea"/>
          <a:cs typeface="+mn-cs"/>
        </a:defRPr>
      </a:lvl8pPr>
      <a:lvl9pPr marL="12096049" algn="l" defTabSz="3024012" rtl="0" eaLnBrk="1" latinLnBrk="0" hangingPunct="1">
        <a:defRPr sz="595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7" Type="http://schemas.openxmlformats.org/officeDocument/2006/relationships/image" Target="../media/image4.gi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gif"/><Relationship Id="rId5" Type="http://schemas.openxmlformats.org/officeDocument/2006/relationships/image" Target="../media/image2.jpeg"/><Relationship Id="rId4" Type="http://schemas.openxmlformats.org/officeDocument/2006/relationships/image" Target="../media/image3.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524BD9CF-6DBD-3AC6-9EBB-83B5A7ED1961}"/>
              </a:ext>
            </a:extLst>
          </p:cNvPr>
          <p:cNvGrpSpPr/>
          <p:nvPr/>
        </p:nvGrpSpPr>
        <p:grpSpPr>
          <a:xfrm>
            <a:off x="-195618" y="-297127"/>
            <a:ext cx="30986259" cy="43370910"/>
            <a:chOff x="-195618" y="-297127"/>
            <a:chExt cx="30986259" cy="43370910"/>
          </a:xfrm>
        </p:grpSpPr>
        <p:sp>
          <p:nvSpPr>
            <p:cNvPr id="41" name="TextBox 40">
              <a:extLst>
                <a:ext uri="{FF2B5EF4-FFF2-40B4-BE49-F238E27FC236}">
                  <a16:creationId xmlns:a16="http://schemas.microsoft.com/office/drawing/2014/main" xmlns="" id="{F839ACA2-3AFC-370D-D44B-A2335981DE80}"/>
                </a:ext>
              </a:extLst>
            </p:cNvPr>
            <p:cNvSpPr txBox="1"/>
            <p:nvPr/>
          </p:nvSpPr>
          <p:spPr>
            <a:xfrm>
              <a:off x="479217" y="2484766"/>
              <a:ext cx="30311424" cy="769441"/>
            </a:xfrm>
            <a:prstGeom prst="rect">
              <a:avLst/>
            </a:prstGeom>
            <a:noFill/>
          </p:spPr>
          <p:txBody>
            <a:bodyPr wrap="square" rtlCol="0">
              <a:spAutoFit/>
            </a:bodyPr>
            <a:lstStyle/>
            <a:p>
              <a:pPr algn="ctr"/>
              <a:r>
                <a:rPr lang="en-IN" sz="4400" b="1" dirty="0">
                  <a:latin typeface="Cambria" panose="02040503050406030204" pitchFamily="18" charset="0"/>
                  <a:ea typeface="Cambria" panose="02040503050406030204" pitchFamily="18" charset="0"/>
                  <a:cs typeface="Aldhabi" panose="01000000000000000000" pitchFamily="2" charset="-78"/>
                </a:rPr>
                <a:t>School of Mechanical Engineering </a:t>
              </a:r>
            </a:p>
          </p:txBody>
        </p:sp>
        <p:sp>
          <p:nvSpPr>
            <p:cNvPr id="39" name="TextBox 38">
              <a:extLst>
                <a:ext uri="{FF2B5EF4-FFF2-40B4-BE49-F238E27FC236}">
                  <a16:creationId xmlns:a16="http://schemas.microsoft.com/office/drawing/2014/main" xmlns="" id="{6558707B-C525-A9BC-DD49-FCE5C2DBC457}"/>
                </a:ext>
              </a:extLst>
            </p:cNvPr>
            <p:cNvSpPr txBox="1"/>
            <p:nvPr/>
          </p:nvSpPr>
          <p:spPr>
            <a:xfrm>
              <a:off x="-195618" y="4295221"/>
              <a:ext cx="30372384" cy="923330"/>
            </a:xfrm>
            <a:prstGeom prst="rect">
              <a:avLst/>
            </a:prstGeom>
            <a:noFill/>
          </p:spPr>
          <p:txBody>
            <a:bodyPr wrap="square" rtlCol="0">
              <a:spAutoFit/>
            </a:bodyPr>
            <a:lstStyle/>
            <a:p>
              <a:pPr algn="ctr"/>
              <a:r>
                <a:rPr lang="en-IN" sz="5400" dirty="0">
                  <a:solidFill>
                    <a:srgbClr val="571845"/>
                  </a:solidFill>
                  <a:latin typeface="Angsana New" panose="02020603050405020304" pitchFamily="18" charset="-34"/>
                  <a:cs typeface="Angsana New" panose="02020603050405020304" pitchFamily="18" charset="-34"/>
                </a:rPr>
                <a:t>February 3-4, 2023</a:t>
              </a:r>
            </a:p>
          </p:txBody>
        </p:sp>
        <p:sp>
          <p:nvSpPr>
            <p:cNvPr id="38" name="TextBox 37">
              <a:extLst>
                <a:ext uri="{FF2B5EF4-FFF2-40B4-BE49-F238E27FC236}">
                  <a16:creationId xmlns:a16="http://schemas.microsoft.com/office/drawing/2014/main" xmlns="" id="{E314ACE0-B139-75DD-8072-0CFA79FFD961}"/>
                </a:ext>
              </a:extLst>
            </p:cNvPr>
            <p:cNvSpPr txBox="1"/>
            <p:nvPr/>
          </p:nvSpPr>
          <p:spPr>
            <a:xfrm>
              <a:off x="193663" y="3346547"/>
              <a:ext cx="30311424" cy="1107996"/>
            </a:xfrm>
            <a:prstGeom prst="rect">
              <a:avLst/>
            </a:prstGeom>
            <a:noFill/>
          </p:spPr>
          <p:txBody>
            <a:bodyPr wrap="square" rtlCol="0">
              <a:spAutoFit/>
            </a:bodyPr>
            <a:lstStyle/>
            <a:p>
              <a:pPr lvl="1" algn="ctr"/>
              <a:r>
                <a:rPr lang="en-IN" sz="6600" b="1" dirty="0">
                  <a:solidFill>
                    <a:srgbClr val="571845"/>
                  </a:solidFill>
                  <a:latin typeface="Cambria" panose="02040503050406030204" pitchFamily="18" charset="0"/>
                  <a:ea typeface="Cambria" panose="02040503050406030204" pitchFamily="18" charset="0"/>
                  <a:cs typeface="Aldhabi" panose="01000000000000000000" pitchFamily="2" charset="-78"/>
                </a:rPr>
                <a:t>Industry Academia Networking Conclave   </a:t>
              </a:r>
            </a:p>
          </p:txBody>
        </p:sp>
        <p:sp>
          <p:nvSpPr>
            <p:cNvPr id="28" name="Freeform: Shape 27">
              <a:extLst>
                <a:ext uri="{FF2B5EF4-FFF2-40B4-BE49-F238E27FC236}">
                  <a16:creationId xmlns:a16="http://schemas.microsoft.com/office/drawing/2014/main" xmlns="" id="{1EF7B485-6402-8B2E-C574-8289A14B1320}"/>
                </a:ext>
              </a:extLst>
            </p:cNvPr>
            <p:cNvSpPr/>
            <p:nvPr/>
          </p:nvSpPr>
          <p:spPr>
            <a:xfrm>
              <a:off x="-130627" y="41489786"/>
              <a:ext cx="30492000" cy="1583997"/>
            </a:xfrm>
            <a:custGeom>
              <a:avLst/>
              <a:gdLst>
                <a:gd name="connsiteX0" fmla="*/ 20383597 w 30240287"/>
                <a:gd name="connsiteY0" fmla="*/ 0 h 1344136"/>
                <a:gd name="connsiteX1" fmla="*/ 30240287 w 30240287"/>
                <a:gd name="connsiteY1" fmla="*/ 0 h 1344136"/>
                <a:gd name="connsiteX2" fmla="*/ 30240287 w 30240287"/>
                <a:gd name="connsiteY2" fmla="*/ 795344 h 1344136"/>
                <a:gd name="connsiteX3" fmla="*/ 30240287 w 30240287"/>
                <a:gd name="connsiteY3" fmla="*/ 830996 h 1344136"/>
                <a:gd name="connsiteX4" fmla="*/ 30240287 w 30240287"/>
                <a:gd name="connsiteY4" fmla="*/ 1344136 h 1344136"/>
                <a:gd name="connsiteX5" fmla="*/ 0 w 30240287"/>
                <a:gd name="connsiteY5" fmla="*/ 1344136 h 1344136"/>
                <a:gd name="connsiteX6" fmla="*/ 0 w 30240287"/>
                <a:gd name="connsiteY6" fmla="*/ 795344 h 1344136"/>
                <a:gd name="connsiteX7" fmla="*/ 19208863 w 30240287"/>
                <a:gd name="connsiteY7" fmla="*/ 795344 h 1344136"/>
                <a:gd name="connsiteX8" fmla="*/ 20383597 w 30240287"/>
                <a:gd name="connsiteY8" fmla="*/ 6488 h 1344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240287" h="1344136">
                  <a:moveTo>
                    <a:pt x="20383597" y="0"/>
                  </a:moveTo>
                  <a:lnTo>
                    <a:pt x="30240287" y="0"/>
                  </a:lnTo>
                  <a:lnTo>
                    <a:pt x="30240287" y="795344"/>
                  </a:lnTo>
                  <a:lnTo>
                    <a:pt x="30240287" y="830996"/>
                  </a:lnTo>
                  <a:lnTo>
                    <a:pt x="30240287" y="1344136"/>
                  </a:lnTo>
                  <a:lnTo>
                    <a:pt x="0" y="1344136"/>
                  </a:lnTo>
                  <a:lnTo>
                    <a:pt x="0" y="795344"/>
                  </a:lnTo>
                  <a:lnTo>
                    <a:pt x="19208863" y="795344"/>
                  </a:lnTo>
                  <a:lnTo>
                    <a:pt x="20383597" y="6488"/>
                  </a:lnTo>
                  <a:close/>
                </a:path>
              </a:pathLst>
            </a:custGeom>
            <a:solidFill>
              <a:srgbClr val="57184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30" name="Freeform: Shape 29">
              <a:extLst>
                <a:ext uri="{FF2B5EF4-FFF2-40B4-BE49-F238E27FC236}">
                  <a16:creationId xmlns:a16="http://schemas.microsoft.com/office/drawing/2014/main" xmlns="" id="{9141BC8F-1CBD-C008-D558-693C9439BFA6}"/>
                </a:ext>
              </a:extLst>
            </p:cNvPr>
            <p:cNvSpPr/>
            <p:nvPr/>
          </p:nvSpPr>
          <p:spPr>
            <a:xfrm flipH="1" flipV="1">
              <a:off x="-152947" y="-297127"/>
              <a:ext cx="30492000" cy="1584000"/>
            </a:xfrm>
            <a:custGeom>
              <a:avLst/>
              <a:gdLst>
                <a:gd name="connsiteX0" fmla="*/ 20383597 w 30240287"/>
                <a:gd name="connsiteY0" fmla="*/ 0 h 1344136"/>
                <a:gd name="connsiteX1" fmla="*/ 30240287 w 30240287"/>
                <a:gd name="connsiteY1" fmla="*/ 0 h 1344136"/>
                <a:gd name="connsiteX2" fmla="*/ 30240287 w 30240287"/>
                <a:gd name="connsiteY2" fmla="*/ 795344 h 1344136"/>
                <a:gd name="connsiteX3" fmla="*/ 30240287 w 30240287"/>
                <a:gd name="connsiteY3" fmla="*/ 830996 h 1344136"/>
                <a:gd name="connsiteX4" fmla="*/ 30240287 w 30240287"/>
                <a:gd name="connsiteY4" fmla="*/ 1344136 h 1344136"/>
                <a:gd name="connsiteX5" fmla="*/ 0 w 30240287"/>
                <a:gd name="connsiteY5" fmla="*/ 1344136 h 1344136"/>
                <a:gd name="connsiteX6" fmla="*/ 0 w 30240287"/>
                <a:gd name="connsiteY6" fmla="*/ 795344 h 1344136"/>
                <a:gd name="connsiteX7" fmla="*/ 19208863 w 30240287"/>
                <a:gd name="connsiteY7" fmla="*/ 795344 h 1344136"/>
                <a:gd name="connsiteX8" fmla="*/ 20383597 w 30240287"/>
                <a:gd name="connsiteY8" fmla="*/ 6488 h 1344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240287" h="1344136">
                  <a:moveTo>
                    <a:pt x="20383597" y="0"/>
                  </a:moveTo>
                  <a:lnTo>
                    <a:pt x="30240287" y="0"/>
                  </a:lnTo>
                  <a:lnTo>
                    <a:pt x="30240287" y="795344"/>
                  </a:lnTo>
                  <a:lnTo>
                    <a:pt x="30240287" y="830996"/>
                  </a:lnTo>
                  <a:lnTo>
                    <a:pt x="30240287" y="1344136"/>
                  </a:lnTo>
                  <a:lnTo>
                    <a:pt x="0" y="1344136"/>
                  </a:lnTo>
                  <a:lnTo>
                    <a:pt x="0" y="795344"/>
                  </a:lnTo>
                  <a:lnTo>
                    <a:pt x="19208863" y="795344"/>
                  </a:lnTo>
                  <a:lnTo>
                    <a:pt x="20383597" y="6488"/>
                  </a:lnTo>
                  <a:close/>
                </a:path>
              </a:pathLst>
            </a:custGeom>
            <a:solidFill>
              <a:srgbClr val="57184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cxnSp>
          <p:nvCxnSpPr>
            <p:cNvPr id="32" name="Straight Connector 31">
              <a:extLst>
                <a:ext uri="{FF2B5EF4-FFF2-40B4-BE49-F238E27FC236}">
                  <a16:creationId xmlns:a16="http://schemas.microsoft.com/office/drawing/2014/main" xmlns="" id="{C1187501-110A-6276-7A39-1B4621175E97}"/>
                </a:ext>
              </a:extLst>
            </p:cNvPr>
            <p:cNvCxnSpPr>
              <a:cxnSpLocks/>
            </p:cNvCxnSpPr>
            <p:nvPr/>
          </p:nvCxnSpPr>
          <p:spPr>
            <a:xfrm>
              <a:off x="19757" y="5847972"/>
              <a:ext cx="30126529" cy="0"/>
            </a:xfrm>
            <a:prstGeom prst="line">
              <a:avLst/>
            </a:prstGeom>
            <a:ln w="127000">
              <a:solidFill>
                <a:srgbClr val="571845"/>
              </a:solidFill>
            </a:ln>
          </p:spPr>
          <p:style>
            <a:lnRef idx="1">
              <a:schemeClr val="accent1"/>
            </a:lnRef>
            <a:fillRef idx="0">
              <a:schemeClr val="accent1"/>
            </a:fillRef>
            <a:effectRef idx="0">
              <a:schemeClr val="accent1"/>
            </a:effectRef>
            <a:fontRef idx="minor">
              <a:schemeClr val="tx1"/>
            </a:fontRef>
          </p:style>
        </p:cxnSp>
      </p:grpSp>
      <p:pic>
        <p:nvPicPr>
          <p:cNvPr id="7" name="Picture 6" descr="Text&#10;&#10;Description automatically generated with medium confidence">
            <a:extLst>
              <a:ext uri="{FF2B5EF4-FFF2-40B4-BE49-F238E27FC236}">
                <a16:creationId xmlns:a16="http://schemas.microsoft.com/office/drawing/2014/main" xmlns="" id="{64741FFA-A15E-9EA6-D560-7E74E04A84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309770" y="525993"/>
            <a:ext cx="6435613" cy="1787669"/>
          </a:xfrm>
          <a:prstGeom prst="rect">
            <a:avLst/>
          </a:prstGeom>
        </p:spPr>
      </p:pic>
      <p:grpSp>
        <p:nvGrpSpPr>
          <p:cNvPr id="8" name="Group 7">
            <a:extLst>
              <a:ext uri="{FF2B5EF4-FFF2-40B4-BE49-F238E27FC236}">
                <a16:creationId xmlns:a16="http://schemas.microsoft.com/office/drawing/2014/main" xmlns="" id="{CA301B03-75D6-DDB9-42F5-98D2F9517F81}"/>
              </a:ext>
            </a:extLst>
          </p:cNvPr>
          <p:cNvGrpSpPr/>
          <p:nvPr/>
        </p:nvGrpSpPr>
        <p:grpSpPr>
          <a:xfrm>
            <a:off x="776713" y="5997449"/>
            <a:ext cx="28756289" cy="2977566"/>
            <a:chOff x="776713" y="6073649"/>
            <a:chExt cx="28756289" cy="2977566"/>
          </a:xfrm>
        </p:grpSpPr>
        <p:sp>
          <p:nvSpPr>
            <p:cNvPr id="9" name="Rectangle: Rounded Corners 8">
              <a:extLst>
                <a:ext uri="{FF2B5EF4-FFF2-40B4-BE49-F238E27FC236}">
                  <a16:creationId xmlns:a16="http://schemas.microsoft.com/office/drawing/2014/main" xmlns="" id="{4579905D-8FC2-1BA8-D6EB-98014EB8365F}"/>
                </a:ext>
              </a:extLst>
            </p:cNvPr>
            <p:cNvSpPr/>
            <p:nvPr/>
          </p:nvSpPr>
          <p:spPr>
            <a:xfrm>
              <a:off x="776713" y="6177632"/>
              <a:ext cx="28756289" cy="2873583"/>
            </a:xfrm>
            <a:prstGeom prst="roundRect">
              <a:avLst>
                <a:gd name="adj" fmla="val 8533"/>
              </a:avLst>
            </a:prstGeom>
            <a:solidFill>
              <a:srgbClr val="900C3E">
                <a:alpha val="27000"/>
              </a:srgbClr>
            </a:solidFill>
            <a:ln w="76200">
              <a:solidFill>
                <a:srgbClr val="900C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802"/>
            </a:p>
          </p:txBody>
        </p:sp>
        <p:sp>
          <p:nvSpPr>
            <p:cNvPr id="10" name="TextBox 9">
              <a:extLst>
                <a:ext uri="{FF2B5EF4-FFF2-40B4-BE49-F238E27FC236}">
                  <a16:creationId xmlns:a16="http://schemas.microsoft.com/office/drawing/2014/main" xmlns="" id="{5CAE34D3-69C4-2944-2E62-C3AB98890C53}"/>
                </a:ext>
              </a:extLst>
            </p:cNvPr>
            <p:cNvSpPr txBox="1"/>
            <p:nvPr/>
          </p:nvSpPr>
          <p:spPr>
            <a:xfrm>
              <a:off x="776714" y="6073649"/>
              <a:ext cx="28428939" cy="2865628"/>
            </a:xfrm>
            <a:prstGeom prst="rect">
              <a:avLst/>
            </a:prstGeom>
            <a:noFill/>
          </p:spPr>
          <p:txBody>
            <a:bodyPr wrap="square" rtlCol="0">
              <a:spAutoFit/>
            </a:bodyPr>
            <a:lstStyle/>
            <a:p>
              <a:pPr algn="ctr"/>
              <a:r>
                <a:rPr lang="en-US" sz="7209" dirty="0">
                  <a:latin typeface="Cambria" panose="02040503050406030204" pitchFamily="18" charset="0"/>
                  <a:ea typeface="Cambria" panose="02040503050406030204" pitchFamily="18" charset="0"/>
                  <a:cs typeface="Times New Roman" panose="02020603050405020304" pitchFamily="18" charset="0"/>
                </a:rPr>
                <a:t>General Title format for the </a:t>
              </a:r>
              <a:r>
                <a:rPr lang="en-US" sz="7209" dirty="0" smtClean="0">
                  <a:latin typeface="Cambria" panose="02040503050406030204" pitchFamily="18" charset="0"/>
                  <a:ea typeface="Cambria" panose="02040503050406030204" pitchFamily="18" charset="0"/>
                  <a:cs typeface="Times New Roman" panose="02020603050405020304" pitchFamily="18" charset="0"/>
                </a:rPr>
                <a:t>Poster Presentation - </a:t>
              </a:r>
              <a:r>
                <a:rPr lang="en-US" sz="7209" dirty="0">
                  <a:latin typeface="Cambria" panose="02040503050406030204" pitchFamily="18" charset="0"/>
                  <a:ea typeface="Cambria" panose="02040503050406030204" pitchFamily="18" charset="0"/>
                  <a:cs typeface="Times New Roman" panose="02020603050405020304" pitchFamily="18" charset="0"/>
                </a:rPr>
                <a:t>IANC 2023</a:t>
              </a:r>
            </a:p>
            <a:p>
              <a:pPr algn="ctr" defTabSz="457749">
                <a:defRPr/>
              </a:pPr>
              <a:r>
                <a:rPr lang="en-US" sz="3604" b="1" i="1" dirty="0">
                  <a:solidFill>
                    <a:prstClr val="black"/>
                  </a:solidFill>
                  <a:latin typeface="Cambria" panose="02040503050406030204" pitchFamily="18" charset="0"/>
                  <a:ea typeface="Cambria" panose="02040503050406030204" pitchFamily="18" charset="0"/>
                  <a:cs typeface="Arial"/>
                </a:rPr>
                <a:t>Author</a:t>
              </a:r>
              <a:r>
                <a:rPr lang="en-US" sz="3604" b="1" i="1" baseline="30000" dirty="0">
                  <a:solidFill>
                    <a:prstClr val="black"/>
                  </a:solidFill>
                  <a:latin typeface="Cambria" panose="02040503050406030204" pitchFamily="18" charset="0"/>
                  <a:ea typeface="Cambria" panose="02040503050406030204" pitchFamily="18" charset="0"/>
                  <a:cs typeface="Arial"/>
                </a:rPr>
                <a:t>1</a:t>
              </a:r>
              <a:r>
                <a:rPr lang="en-US" sz="3604" b="1" i="1" dirty="0">
                  <a:solidFill>
                    <a:prstClr val="black"/>
                  </a:solidFill>
                  <a:latin typeface="Cambria" panose="02040503050406030204" pitchFamily="18" charset="0"/>
                  <a:ea typeface="Cambria" panose="02040503050406030204" pitchFamily="18" charset="0"/>
                  <a:cs typeface="Arial"/>
                </a:rPr>
                <a:t>, author</a:t>
              </a:r>
              <a:r>
                <a:rPr lang="en-US" sz="3604" b="1" i="1" baseline="30000" dirty="0">
                  <a:solidFill>
                    <a:prstClr val="black"/>
                  </a:solidFill>
                  <a:latin typeface="Cambria" panose="02040503050406030204" pitchFamily="18" charset="0"/>
                  <a:ea typeface="Cambria" panose="02040503050406030204" pitchFamily="18" charset="0"/>
                  <a:cs typeface="Arial"/>
                </a:rPr>
                <a:t>2</a:t>
              </a:r>
              <a:r>
                <a:rPr lang="en-US" sz="3604" b="1" i="1" dirty="0">
                  <a:solidFill>
                    <a:prstClr val="black"/>
                  </a:solidFill>
                  <a:latin typeface="Cambria" panose="02040503050406030204" pitchFamily="18" charset="0"/>
                  <a:ea typeface="Cambria" panose="02040503050406030204" pitchFamily="18" charset="0"/>
                  <a:cs typeface="Arial"/>
                </a:rPr>
                <a:t>, author</a:t>
              </a:r>
              <a:r>
                <a:rPr lang="en-US" sz="3604" b="1" i="1" baseline="30000" dirty="0">
                  <a:solidFill>
                    <a:prstClr val="black"/>
                  </a:solidFill>
                  <a:latin typeface="Cambria" panose="02040503050406030204" pitchFamily="18" charset="0"/>
                  <a:ea typeface="Cambria" panose="02040503050406030204" pitchFamily="18" charset="0"/>
                  <a:cs typeface="Arial"/>
                </a:rPr>
                <a:t>3</a:t>
              </a:r>
              <a:r>
                <a:rPr lang="en-US" sz="3604" baseline="30000" dirty="0">
                  <a:solidFill>
                    <a:prstClr val="black"/>
                  </a:solidFill>
                  <a:latin typeface="Cambria" panose="02040503050406030204" pitchFamily="18" charset="0"/>
                  <a:ea typeface="Cambria" panose="02040503050406030204" pitchFamily="18" charset="0"/>
                  <a:cs typeface="Arial"/>
                </a:rPr>
                <a:t>*</a:t>
              </a:r>
              <a:r>
                <a:rPr lang="en-US" sz="3604" dirty="0">
                  <a:solidFill>
                    <a:prstClr val="black"/>
                  </a:solidFill>
                  <a:latin typeface="Cambria" panose="02040503050406030204" pitchFamily="18" charset="0"/>
                  <a:ea typeface="Cambria" panose="02040503050406030204" pitchFamily="18" charset="0"/>
                  <a:cs typeface="Arial"/>
                </a:rPr>
                <a:t> </a:t>
              </a:r>
            </a:p>
            <a:p>
              <a:pPr algn="ctr" defTabSz="457749">
                <a:defRPr/>
              </a:pPr>
              <a:r>
                <a:rPr lang="en-US" sz="3604" baseline="30000" dirty="0">
                  <a:solidFill>
                    <a:prstClr val="black"/>
                  </a:solidFill>
                  <a:latin typeface="Cambria" panose="02040503050406030204" pitchFamily="18" charset="0"/>
                  <a:ea typeface="Cambria" panose="02040503050406030204" pitchFamily="18" charset="0"/>
                  <a:cs typeface="Arial"/>
                </a:rPr>
                <a:t>1 </a:t>
              </a:r>
              <a:r>
                <a:rPr lang="en-US" sz="3604" dirty="0">
                  <a:solidFill>
                    <a:prstClr val="black"/>
                  </a:solidFill>
                  <a:latin typeface="Cambria" panose="02040503050406030204" pitchFamily="18" charset="0"/>
                  <a:ea typeface="Cambria" panose="02040503050406030204" pitchFamily="18" charset="0"/>
                  <a:cs typeface="Arial"/>
                </a:rPr>
                <a:t>Department , Institution,</a:t>
              </a:r>
              <a:r>
                <a:rPr lang="en-US" sz="3604" baseline="30000" dirty="0">
                  <a:solidFill>
                    <a:prstClr val="black"/>
                  </a:solidFill>
                  <a:latin typeface="Cambria" panose="02040503050406030204" pitchFamily="18" charset="0"/>
                  <a:ea typeface="Cambria" panose="02040503050406030204" pitchFamily="18" charset="0"/>
                  <a:cs typeface="Arial"/>
                </a:rPr>
                <a:t>2 </a:t>
              </a:r>
              <a:r>
                <a:rPr lang="en-US" sz="3604" dirty="0">
                  <a:solidFill>
                    <a:prstClr val="black"/>
                  </a:solidFill>
                  <a:latin typeface="Cambria" panose="02040503050406030204" pitchFamily="18" charset="0"/>
                  <a:ea typeface="Cambria" panose="02040503050406030204" pitchFamily="18" charset="0"/>
                  <a:cs typeface="Arial"/>
                </a:rPr>
                <a:t>Department , Institution</a:t>
              </a:r>
            </a:p>
            <a:p>
              <a:pPr algn="ctr" defTabSz="457749">
                <a:defRPr/>
              </a:pPr>
              <a:r>
                <a:rPr lang="en-US" sz="3604" dirty="0">
                  <a:solidFill>
                    <a:prstClr val="black"/>
                  </a:solidFill>
                  <a:latin typeface="Cambria" panose="02040503050406030204" pitchFamily="18" charset="0"/>
                  <a:ea typeface="Cambria" panose="02040503050406030204" pitchFamily="18" charset="0"/>
                  <a:cs typeface="Arial"/>
                </a:rPr>
                <a:t>*Corresponding author email</a:t>
              </a:r>
              <a:endParaRPr lang="en-IN" sz="3204" dirty="0">
                <a:latin typeface="Cambria" panose="02040503050406030204" pitchFamily="18" charset="0"/>
                <a:ea typeface="Cambria" panose="02040503050406030204" pitchFamily="18" charset="0"/>
              </a:endParaRPr>
            </a:p>
          </p:txBody>
        </p:sp>
      </p:grpSp>
      <p:sp>
        <p:nvSpPr>
          <p:cNvPr id="11" name="Text Placeholder 68">
            <a:extLst>
              <a:ext uri="{FF2B5EF4-FFF2-40B4-BE49-F238E27FC236}">
                <a16:creationId xmlns:a16="http://schemas.microsoft.com/office/drawing/2014/main" xmlns="" id="{0B566F63-53F9-1020-87BD-C0F39D8EEC07}"/>
              </a:ext>
            </a:extLst>
          </p:cNvPr>
          <p:cNvSpPr txBox="1">
            <a:spLocks/>
          </p:cNvSpPr>
          <p:nvPr/>
        </p:nvSpPr>
        <p:spPr>
          <a:xfrm>
            <a:off x="1028958" y="10131972"/>
            <a:ext cx="13678076" cy="3609111"/>
          </a:xfrm>
          <a:prstGeom prst="rect">
            <a:avLst/>
          </a:prstGeom>
          <a:noFill/>
          <a:ln w="15875">
            <a:solidFill>
              <a:schemeClr val="accent1">
                <a:shade val="50000"/>
              </a:schemeClr>
            </a:solidFill>
          </a:ln>
        </p:spPr>
        <p:txBody>
          <a:bodyPr>
            <a:noAutofit/>
          </a:bodyPr>
          <a:lstStyle>
            <a:defPPr>
              <a:defRPr lang="en-US"/>
            </a:defPPr>
            <a:lvl1pPr indent="0" defTabSz="2138324">
              <a:lnSpc>
                <a:spcPct val="90000"/>
              </a:lnSpc>
              <a:spcBef>
                <a:spcPts val="2339"/>
              </a:spcBef>
              <a:buFont typeface="Arial" panose="020B0604020202020204" pitchFamily="34" charset="0"/>
              <a:buNone/>
              <a:defRPr sz="2400"/>
            </a:lvl1pPr>
            <a:lvl2pPr marL="1603743" indent="-534581" defTabSz="2138324">
              <a:lnSpc>
                <a:spcPct val="90000"/>
              </a:lnSpc>
              <a:spcBef>
                <a:spcPts val="1169"/>
              </a:spcBef>
              <a:buFont typeface="Arial" panose="020B0604020202020204" pitchFamily="34" charset="0"/>
              <a:buChar char="•"/>
              <a:defRPr sz="5612"/>
            </a:lvl2pPr>
            <a:lvl3pPr marL="2672906" indent="-534581" defTabSz="2138324">
              <a:lnSpc>
                <a:spcPct val="90000"/>
              </a:lnSpc>
              <a:spcBef>
                <a:spcPts val="1169"/>
              </a:spcBef>
              <a:buFont typeface="Arial" panose="020B0604020202020204" pitchFamily="34" charset="0"/>
              <a:buChar char="•"/>
              <a:defRPr sz="4677"/>
            </a:lvl3pPr>
            <a:lvl4pPr marL="3742068" indent="-534581" defTabSz="2138324">
              <a:lnSpc>
                <a:spcPct val="90000"/>
              </a:lnSpc>
              <a:spcBef>
                <a:spcPts val="1169"/>
              </a:spcBef>
              <a:buFont typeface="Arial" panose="020B0604020202020204" pitchFamily="34" charset="0"/>
              <a:buChar char="•"/>
              <a:defRPr sz="4209"/>
            </a:lvl4pPr>
            <a:lvl5pPr marL="4811230" indent="-534581" defTabSz="2138324">
              <a:lnSpc>
                <a:spcPct val="90000"/>
              </a:lnSpc>
              <a:spcBef>
                <a:spcPts val="1169"/>
              </a:spcBef>
              <a:buFont typeface="Arial" panose="020B0604020202020204" pitchFamily="34" charset="0"/>
              <a:buChar char="•"/>
              <a:defRPr sz="4209"/>
            </a:lvl5pPr>
            <a:lvl6pPr marL="5880392" indent="-534581" defTabSz="2138324">
              <a:lnSpc>
                <a:spcPct val="90000"/>
              </a:lnSpc>
              <a:spcBef>
                <a:spcPts val="1169"/>
              </a:spcBef>
              <a:buFont typeface="Arial" panose="020B0604020202020204" pitchFamily="34" charset="0"/>
              <a:buChar char="•"/>
              <a:defRPr sz="4209"/>
            </a:lvl6pPr>
            <a:lvl7pPr marL="6949554" indent="-534581" defTabSz="2138324">
              <a:lnSpc>
                <a:spcPct val="90000"/>
              </a:lnSpc>
              <a:spcBef>
                <a:spcPts val="1169"/>
              </a:spcBef>
              <a:buFont typeface="Arial" panose="020B0604020202020204" pitchFamily="34" charset="0"/>
              <a:buChar char="•"/>
              <a:defRPr sz="4209"/>
            </a:lvl7pPr>
            <a:lvl8pPr marL="8018717" indent="-534581" defTabSz="2138324">
              <a:lnSpc>
                <a:spcPct val="90000"/>
              </a:lnSpc>
              <a:spcBef>
                <a:spcPts val="1169"/>
              </a:spcBef>
              <a:buFont typeface="Arial" panose="020B0604020202020204" pitchFamily="34" charset="0"/>
              <a:buChar char="•"/>
              <a:defRPr sz="4209"/>
            </a:lvl8pPr>
            <a:lvl9pPr marL="9087879" indent="-534581" defTabSz="2138324">
              <a:lnSpc>
                <a:spcPct val="90000"/>
              </a:lnSpc>
              <a:spcBef>
                <a:spcPts val="1169"/>
              </a:spcBef>
              <a:buFont typeface="Arial" panose="020B0604020202020204" pitchFamily="34" charset="0"/>
              <a:buChar char="•"/>
              <a:defRPr sz="4209"/>
            </a:lvl9pPr>
          </a:lstStyle>
          <a:p>
            <a:pPr marL="457749" indent="-457749">
              <a:lnSpc>
                <a:spcPct val="100000"/>
              </a:lnSpc>
              <a:spcBef>
                <a:spcPts val="1892"/>
              </a:spcBef>
              <a:buFont typeface="Arial" panose="020B0604020202020204" pitchFamily="34" charset="0"/>
              <a:buChar char="•"/>
            </a:pPr>
            <a:r>
              <a:rPr lang="en-IN" sz="3204" dirty="0">
                <a:latin typeface="Cambria" panose="02040503050406030204" pitchFamily="18" charset="0"/>
                <a:ea typeface="Cambria" panose="02040503050406030204" pitchFamily="18" charset="0"/>
                <a:cs typeface="Arial" panose="020B0604020202020204" pitchFamily="34" charset="0"/>
              </a:rPr>
              <a:t>The page size of this poster template is A0 portrait (vertical) format. Do not change this page size, when printing. </a:t>
            </a:r>
          </a:p>
          <a:p>
            <a:pPr marL="457749" indent="-457749">
              <a:lnSpc>
                <a:spcPct val="100000"/>
              </a:lnSpc>
              <a:spcBef>
                <a:spcPts val="1892"/>
              </a:spcBef>
              <a:buFont typeface="Arial" panose="020B0604020202020204" pitchFamily="34" charset="0"/>
              <a:buChar char="•"/>
            </a:pPr>
            <a:r>
              <a:rPr lang="en-IN" sz="3204" dirty="0">
                <a:latin typeface="Cambria" panose="02040503050406030204" pitchFamily="18" charset="0"/>
                <a:ea typeface="Cambria" panose="02040503050406030204" pitchFamily="18" charset="0"/>
                <a:cs typeface="Arial" panose="020B0604020202020204" pitchFamily="34" charset="0"/>
              </a:rPr>
              <a:t>You do not need to fill up the whole space allocated. Do not make your poster bigger than it is necessary just to fill that given size!  The maximum size of the poster is given by the red outline.  Do not exceed this, later you may remove the red bounding box </a:t>
            </a:r>
          </a:p>
        </p:txBody>
      </p:sp>
      <p:sp>
        <p:nvSpPr>
          <p:cNvPr id="12" name="Rectangle 11">
            <a:extLst>
              <a:ext uri="{FF2B5EF4-FFF2-40B4-BE49-F238E27FC236}">
                <a16:creationId xmlns:a16="http://schemas.microsoft.com/office/drawing/2014/main" xmlns="" id="{1231EF46-C097-CA55-A4EF-C16CDEC3356B}"/>
              </a:ext>
            </a:extLst>
          </p:cNvPr>
          <p:cNvSpPr/>
          <p:nvPr/>
        </p:nvSpPr>
        <p:spPr>
          <a:xfrm>
            <a:off x="623847" y="9307209"/>
            <a:ext cx="6802504" cy="831894"/>
          </a:xfrm>
          <a:prstGeom prst="rect">
            <a:avLst/>
          </a:prstGeom>
        </p:spPr>
        <p:txBody>
          <a:bodyPr wrap="none">
            <a:spAutoFit/>
          </a:bodyPr>
          <a:lstStyle/>
          <a:p>
            <a:pPr algn="ctr"/>
            <a:r>
              <a:rPr lang="en-US" sz="4806" dirty="0">
                <a:latin typeface="Cambria" panose="02040503050406030204" pitchFamily="18" charset="0"/>
                <a:ea typeface="Cambria" panose="02040503050406030204" pitchFamily="18" charset="0"/>
                <a:cs typeface="Arial" panose="020B0604020202020204" pitchFamily="34" charset="0"/>
              </a:rPr>
              <a:t>Motivation/ Introduction</a:t>
            </a:r>
          </a:p>
        </p:txBody>
      </p:sp>
      <mc:AlternateContent xmlns:mc="http://schemas.openxmlformats.org/markup-compatibility/2006" xmlns:a14="http://schemas.microsoft.com/office/drawing/2010/main">
        <mc:Choice Requires="a14">
          <p:sp>
            <p:nvSpPr>
              <p:cNvPr id="13" name="Content Placeholder 10">
                <a:extLst>
                  <a:ext uri="{FF2B5EF4-FFF2-40B4-BE49-F238E27FC236}">
                    <a16:creationId xmlns:a16="http://schemas.microsoft.com/office/drawing/2014/main" xmlns="" id="{64A5DE09-82F1-147F-FC02-17A204B3CFC3}"/>
                  </a:ext>
                </a:extLst>
              </p:cNvPr>
              <p:cNvSpPr txBox="1">
                <a:spLocks/>
              </p:cNvSpPr>
              <p:nvPr/>
            </p:nvSpPr>
            <p:spPr>
              <a:xfrm>
                <a:off x="1028960" y="20337944"/>
                <a:ext cx="13678076" cy="21431887"/>
              </a:xfrm>
              <a:prstGeom prst="rect">
                <a:avLst/>
              </a:prstGeom>
              <a:noFill/>
              <a:ln w="15875">
                <a:solidFill>
                  <a:schemeClr val="accent1">
                    <a:shade val="50000"/>
                  </a:schemeClr>
                </a:solidFill>
              </a:ln>
            </p:spPr>
            <p:txBody>
              <a:bodyPr>
                <a:noAutofit/>
              </a:bodyPr>
              <a:lstStyle>
                <a:defPPr>
                  <a:defRPr lang="en-US"/>
                </a:defPPr>
                <a:lvl1pPr indent="0" defTabSz="2138324">
                  <a:lnSpc>
                    <a:spcPct val="90000"/>
                  </a:lnSpc>
                  <a:spcBef>
                    <a:spcPts val="2339"/>
                  </a:spcBef>
                  <a:buFont typeface="Arial" panose="020B0604020202020204" pitchFamily="34" charset="0"/>
                  <a:buNone/>
                  <a:defRPr sz="3600"/>
                </a:lvl1pPr>
                <a:lvl2pPr marL="1603743" indent="-534581" defTabSz="2138324">
                  <a:lnSpc>
                    <a:spcPct val="90000"/>
                  </a:lnSpc>
                  <a:spcBef>
                    <a:spcPts val="1169"/>
                  </a:spcBef>
                  <a:buFont typeface="Arial" panose="020B0604020202020204" pitchFamily="34" charset="0"/>
                  <a:buChar char="•"/>
                  <a:defRPr sz="5612"/>
                </a:lvl2pPr>
                <a:lvl3pPr marL="2672906" indent="-534581" defTabSz="2138324">
                  <a:lnSpc>
                    <a:spcPct val="90000"/>
                  </a:lnSpc>
                  <a:spcBef>
                    <a:spcPts val="1169"/>
                  </a:spcBef>
                  <a:buFont typeface="Arial" panose="020B0604020202020204" pitchFamily="34" charset="0"/>
                  <a:buChar char="•"/>
                  <a:defRPr sz="4677"/>
                </a:lvl3pPr>
                <a:lvl4pPr marL="3742068" indent="-534581" defTabSz="2138324">
                  <a:lnSpc>
                    <a:spcPct val="90000"/>
                  </a:lnSpc>
                  <a:spcBef>
                    <a:spcPts val="1169"/>
                  </a:spcBef>
                  <a:buFont typeface="Arial" panose="020B0604020202020204" pitchFamily="34" charset="0"/>
                  <a:buChar char="•"/>
                  <a:defRPr sz="4209"/>
                </a:lvl4pPr>
                <a:lvl5pPr marL="4811230" indent="-534581" defTabSz="2138324">
                  <a:lnSpc>
                    <a:spcPct val="90000"/>
                  </a:lnSpc>
                  <a:spcBef>
                    <a:spcPts val="1169"/>
                  </a:spcBef>
                  <a:buFont typeface="Arial" panose="020B0604020202020204" pitchFamily="34" charset="0"/>
                  <a:buChar char="•"/>
                  <a:defRPr sz="4209"/>
                </a:lvl5pPr>
                <a:lvl6pPr marL="5880392" indent="-534581" defTabSz="2138324">
                  <a:lnSpc>
                    <a:spcPct val="90000"/>
                  </a:lnSpc>
                  <a:spcBef>
                    <a:spcPts val="1169"/>
                  </a:spcBef>
                  <a:buFont typeface="Arial" panose="020B0604020202020204" pitchFamily="34" charset="0"/>
                  <a:buChar char="•"/>
                  <a:defRPr sz="4209"/>
                </a:lvl6pPr>
                <a:lvl7pPr marL="6949554" indent="-534581" defTabSz="2138324">
                  <a:lnSpc>
                    <a:spcPct val="90000"/>
                  </a:lnSpc>
                  <a:spcBef>
                    <a:spcPts val="1169"/>
                  </a:spcBef>
                  <a:buFont typeface="Arial" panose="020B0604020202020204" pitchFamily="34" charset="0"/>
                  <a:buChar char="•"/>
                  <a:defRPr sz="4209"/>
                </a:lvl7pPr>
                <a:lvl8pPr marL="8018717" indent="-534581" defTabSz="2138324">
                  <a:lnSpc>
                    <a:spcPct val="90000"/>
                  </a:lnSpc>
                  <a:spcBef>
                    <a:spcPts val="1169"/>
                  </a:spcBef>
                  <a:buFont typeface="Arial" panose="020B0604020202020204" pitchFamily="34" charset="0"/>
                  <a:buChar char="•"/>
                  <a:defRPr sz="4209"/>
                </a:lvl8pPr>
                <a:lvl9pPr marL="9087879" indent="-534581" defTabSz="2138324">
                  <a:lnSpc>
                    <a:spcPct val="90000"/>
                  </a:lnSpc>
                  <a:spcBef>
                    <a:spcPts val="1169"/>
                  </a:spcBef>
                  <a:buFont typeface="Arial" panose="020B0604020202020204" pitchFamily="34" charset="0"/>
                  <a:buChar char="•"/>
                  <a:defRPr sz="4209"/>
                </a:lvl9pPr>
              </a:lstStyle>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Tips for making a successful poster…</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Re-write your thesis into poster format i.e.. Simplify everything, avoid data overkill.</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Headings of more than 6 words should be in upper and lower case, not all capitals.</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NEVER DO WHOLE SENTENCES IN CAPITAL or underline to stress your point, use bold characters instead.</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When laying out your poster leave space around you text. Don’t overcrowd your poster. Try using photographs or coloured graphs. Avoid long numerical tables.</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Spell check and get someone else to proof-read.</a:t>
                </a:r>
              </a:p>
              <a:p>
                <a:pPr>
                  <a:lnSpc>
                    <a:spcPct val="100000"/>
                  </a:lnSpc>
                  <a:spcBef>
                    <a:spcPts val="1892"/>
                  </a:spcBef>
                </a:pPr>
                <a:endParaRPr lang="en-IN" sz="2838"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IN" sz="2838"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IN" sz="2838"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IN" sz="2838"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IN" sz="2838"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IN" sz="2838"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IN" sz="2838"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IN" sz="2838"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IN" sz="2838"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IN" sz="2838"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IN" sz="2838"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IN" sz="2838"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IN" sz="2838"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IN" sz="2838"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r>
                  <a:rPr lang="en-IN" sz="2838" dirty="0">
                    <a:latin typeface="Cambria" panose="02040503050406030204" pitchFamily="18" charset="0"/>
                    <a:ea typeface="Cambria" panose="02040503050406030204" pitchFamily="18" charset="0"/>
                    <a:cs typeface="Arial" panose="020B0604020202020204" pitchFamily="34" charset="0"/>
                  </a:rPr>
                  <a:t>Ensure that the graphs are labelled.  The labels should be the same as 7 to 9 points size in the poster.  Graphs are best posted as high quality images to prevent them from being altered.</a:t>
                </a:r>
              </a:p>
              <a:p>
                <a:pPr>
                  <a:lnSpc>
                    <a:spcPct val="100000"/>
                  </a:lnSpc>
                  <a:spcBef>
                    <a:spcPts val="1892"/>
                  </a:spcBef>
                </a:pPr>
                <a:r>
                  <a:rPr lang="en-AU" sz="2838" dirty="0">
                    <a:latin typeface="Cambria" panose="02040503050406030204" pitchFamily="18" charset="0"/>
                    <a:ea typeface="Cambria" panose="02040503050406030204" pitchFamily="18" charset="0"/>
                    <a:cs typeface="Arial" panose="020B0604020202020204" pitchFamily="34" charset="0"/>
                  </a:rPr>
                  <a:t>Equations should be written using the Microsoft Equation Editor.  An example is given below.</a:t>
                </a:r>
              </a:p>
              <a:p>
                <a:pPr>
                  <a:lnSpc>
                    <a:spcPct val="100000"/>
                  </a:lnSpc>
                  <a:spcBef>
                    <a:spcPts val="1892"/>
                  </a:spcBef>
                </a:pPr>
                <a14:m>
                  <m:oMathPara xmlns:m="http://schemas.openxmlformats.org/officeDocument/2006/math">
                    <m:oMathParaPr>
                      <m:jc m:val="centerGroup"/>
                    </m:oMathParaPr>
                    <m:oMath xmlns:m="http://schemas.openxmlformats.org/officeDocument/2006/math">
                      <m:f>
                        <m:fPr>
                          <m:ctrlPr>
                            <a:rPr lang="en-AU" sz="2838" i="1">
                              <a:latin typeface="Cambria Math" panose="02040503050406030204" pitchFamily="18" charset="0"/>
                            </a:rPr>
                          </m:ctrlPr>
                        </m:fPr>
                        <m:num>
                          <m:sSub>
                            <m:sSubPr>
                              <m:ctrlPr>
                                <a:rPr lang="en-AU" sz="2838" i="1">
                                  <a:latin typeface="Cambria Math" panose="02040503050406030204" pitchFamily="18" charset="0"/>
                                </a:rPr>
                              </m:ctrlPr>
                            </m:sSubPr>
                            <m:e>
                              <m:r>
                                <a:rPr lang="en-AU" sz="2838" i="1">
                                  <a:latin typeface="Cambria Math" panose="02040503050406030204" pitchFamily="18" charset="0"/>
                                  <a:ea typeface="Cambria Math" panose="02040503050406030204" pitchFamily="18" charset="0"/>
                                </a:rPr>
                                <m:t>𝜎</m:t>
                              </m:r>
                            </m:e>
                            <m:sub>
                              <m:r>
                                <a:rPr lang="en-IN" sz="2838" i="1">
                                  <a:latin typeface="Cambria Math" panose="02040503050406030204" pitchFamily="18" charset="0"/>
                                </a:rPr>
                                <m:t>𝑚𝑎𝑥</m:t>
                              </m:r>
                            </m:sub>
                          </m:sSub>
                        </m:num>
                        <m:den>
                          <m:r>
                            <a:rPr lang="en-IN" sz="2838" i="1">
                              <a:latin typeface="Cambria Math" panose="02040503050406030204" pitchFamily="18" charset="0"/>
                            </a:rPr>
                            <m:t>𝑀𝑂𝑅</m:t>
                          </m:r>
                        </m:den>
                      </m:f>
                      <m:r>
                        <a:rPr lang="en-IN" sz="2838">
                          <a:latin typeface="Cambria Math" panose="02040503050406030204" pitchFamily="18" charset="0"/>
                        </a:rPr>
                        <m:t>=1−</m:t>
                      </m:r>
                      <m:r>
                        <m:rPr>
                          <m:sty m:val="p"/>
                        </m:rPr>
                        <a:rPr lang="el-GR" sz="2838" i="1">
                          <a:latin typeface="Cambria Math" panose="02040503050406030204" pitchFamily="18" charset="0"/>
                          <a:ea typeface="Cambria Math" panose="02040503050406030204" pitchFamily="18" charset="0"/>
                        </a:rPr>
                        <m:t>β</m:t>
                      </m:r>
                      <m:d>
                        <m:dPr>
                          <m:ctrlPr>
                            <a:rPr lang="el-GR" sz="2838" i="1">
                              <a:latin typeface="Cambria Math" panose="02040503050406030204" pitchFamily="18" charset="0"/>
                              <a:ea typeface="Cambria Math" panose="02040503050406030204" pitchFamily="18" charset="0"/>
                            </a:rPr>
                          </m:ctrlPr>
                        </m:dPr>
                        <m:e>
                          <m:r>
                            <a:rPr lang="en-IN" sz="2838" i="1">
                              <a:latin typeface="Cambria Math" panose="02040503050406030204" pitchFamily="18" charset="0"/>
                              <a:ea typeface="Cambria Math" panose="02040503050406030204" pitchFamily="18" charset="0"/>
                            </a:rPr>
                            <m:t>1−</m:t>
                          </m:r>
                          <m:sSub>
                            <m:sSubPr>
                              <m:ctrlPr>
                                <a:rPr lang="en-IN" sz="2838" i="1">
                                  <a:latin typeface="Cambria Math" panose="02040503050406030204" pitchFamily="18" charset="0"/>
                                  <a:ea typeface="Cambria Math" panose="02040503050406030204" pitchFamily="18" charset="0"/>
                                </a:rPr>
                              </m:ctrlPr>
                            </m:sSubPr>
                            <m:e>
                              <m:r>
                                <a:rPr lang="en-IN" sz="2838" i="1">
                                  <a:latin typeface="Cambria Math" panose="02040503050406030204" pitchFamily="18" charset="0"/>
                                  <a:ea typeface="Cambria Math" panose="02040503050406030204" pitchFamily="18" charset="0"/>
                                </a:rPr>
                                <m:t>𝑅</m:t>
                              </m:r>
                            </m:e>
                            <m:sub>
                              <m:r>
                                <a:rPr lang="en-IN" sz="2838" i="1">
                                  <a:latin typeface="Cambria Math" panose="02040503050406030204" pitchFamily="18" charset="0"/>
                                  <a:ea typeface="Cambria Math" panose="02040503050406030204" pitchFamily="18" charset="0"/>
                                </a:rPr>
                                <m:t>𝑚𝑎𝑥</m:t>
                              </m:r>
                            </m:sub>
                          </m:sSub>
                          <m:nary>
                            <m:naryPr>
                              <m:limLoc m:val="undOvr"/>
                              <m:ctrlPr>
                                <a:rPr lang="en-IN" sz="2838" i="1">
                                  <a:latin typeface="Cambria Math" panose="02040503050406030204" pitchFamily="18" charset="0"/>
                                  <a:ea typeface="Cambria Math" panose="02040503050406030204" pitchFamily="18" charset="0"/>
                                </a:rPr>
                              </m:ctrlPr>
                            </m:naryPr>
                            <m:sub>
                              <m:r>
                                <m:rPr>
                                  <m:brk m:alnAt="24"/>
                                </m:rPr>
                                <a:rPr lang="en-IN" sz="2838" i="1">
                                  <a:latin typeface="Cambria Math" panose="02040503050406030204" pitchFamily="18" charset="0"/>
                                  <a:ea typeface="Cambria Math" panose="02040503050406030204" pitchFamily="18" charset="0"/>
                                </a:rPr>
                                <m:t>0</m:t>
                              </m:r>
                            </m:sub>
                            <m:sup>
                              <m:r>
                                <a:rPr lang="en-IN" sz="2838" i="1">
                                  <a:latin typeface="Cambria Math" panose="02040503050406030204" pitchFamily="18" charset="0"/>
                                  <a:ea typeface="Cambria Math" panose="02040503050406030204" pitchFamily="18" charset="0"/>
                                </a:rPr>
                                <m:t>2</m:t>
                              </m:r>
                              <m:r>
                                <a:rPr lang="en-IN" sz="2838" i="1">
                                  <a:latin typeface="Cambria Math" panose="02040503050406030204" pitchFamily="18" charset="0"/>
                                  <a:ea typeface="Cambria Math" panose="02040503050406030204" pitchFamily="18" charset="0"/>
                                </a:rPr>
                                <m:t>𝜋</m:t>
                              </m:r>
                            </m:sup>
                            <m:e>
                              <m:func>
                                <m:funcPr>
                                  <m:ctrlPr>
                                    <a:rPr lang="en-IN" sz="2838" i="1">
                                      <a:latin typeface="Cambria Math" panose="02040503050406030204" pitchFamily="18" charset="0"/>
                                      <a:ea typeface="Cambria Math" panose="02040503050406030204" pitchFamily="18" charset="0"/>
                                    </a:rPr>
                                  </m:ctrlPr>
                                </m:funcPr>
                                <m:fName>
                                  <m:r>
                                    <m:rPr>
                                      <m:sty m:val="p"/>
                                    </m:rPr>
                                    <a:rPr lang="en-IN" sz="2838">
                                      <a:latin typeface="Cambria Math" panose="02040503050406030204" pitchFamily="18" charset="0"/>
                                      <a:ea typeface="Cambria Math" panose="02040503050406030204" pitchFamily="18" charset="0"/>
                                    </a:rPr>
                                    <m:t>sin</m:t>
                                  </m:r>
                                </m:fName>
                                <m:e>
                                  <m:r>
                                    <a:rPr lang="en-IN" sz="2838" i="1">
                                      <a:latin typeface="Cambria Math" panose="02040503050406030204" pitchFamily="18" charset="0"/>
                                      <a:ea typeface="Cambria Math" panose="02040503050406030204" pitchFamily="18" charset="0"/>
                                    </a:rPr>
                                    <m:t>𝑥</m:t>
                                  </m:r>
                                </m:e>
                              </m:func>
                              <m:r>
                                <a:rPr lang="en-IN" sz="2838" i="1">
                                  <a:latin typeface="Cambria Math" panose="02040503050406030204" pitchFamily="18" charset="0"/>
                                  <a:ea typeface="Cambria Math" panose="02040503050406030204" pitchFamily="18" charset="0"/>
                                </a:rPr>
                                <m:t>𝑑𝑥</m:t>
                              </m:r>
                            </m:e>
                          </m:nary>
                        </m:e>
                      </m:d>
                    </m:oMath>
                  </m:oMathPara>
                </a14:m>
                <a:endParaRPr lang="en-IN" sz="2838" i="1"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r>
                  <a:rPr lang="en-AU" sz="2838" dirty="0">
                    <a:latin typeface="Cambria" panose="02040503050406030204" pitchFamily="18" charset="0"/>
                    <a:ea typeface="Cambria" panose="02040503050406030204" pitchFamily="18" charset="0"/>
                    <a:cs typeface="Arial" panose="020B0604020202020204" pitchFamily="34" charset="0"/>
                  </a:rPr>
                  <a:t>Equations should use the same font size as the text.  It should be centre aligned and the variables used should be obvious to the reader.</a:t>
                </a:r>
              </a:p>
              <a:p>
                <a:pPr>
                  <a:lnSpc>
                    <a:spcPct val="100000"/>
                  </a:lnSpc>
                  <a:spcBef>
                    <a:spcPts val="1892"/>
                  </a:spcBef>
                </a:pPr>
                <a:endParaRPr lang="en-AU" sz="2838"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IN" sz="2838" dirty="0">
                  <a:latin typeface="Cambria" panose="02040503050406030204" pitchFamily="18" charset="0"/>
                  <a:ea typeface="Cambria" panose="02040503050406030204" pitchFamily="18" charset="0"/>
                  <a:cs typeface="Arial" panose="020B0604020202020204" pitchFamily="34" charset="0"/>
                </a:endParaRPr>
              </a:p>
            </p:txBody>
          </p:sp>
        </mc:Choice>
        <mc:Fallback xmlns="">
          <p:sp>
            <p:nvSpPr>
              <p:cNvPr id="13" name="Content Placeholder 10">
                <a:extLst>
                  <a:ext uri="{FF2B5EF4-FFF2-40B4-BE49-F238E27FC236}">
                    <a16:creationId xmlns:a16="http://schemas.microsoft.com/office/drawing/2014/main" id="{64A5DE09-82F1-147F-FC02-17A204B3CFC3}"/>
                  </a:ext>
                </a:extLst>
              </p:cNvPr>
              <p:cNvSpPr txBox="1">
                <a:spLocks noRot="1" noChangeAspect="1" noMove="1" noResize="1" noEditPoints="1" noAdjustHandles="1" noChangeArrowheads="1" noChangeShapeType="1" noTextEdit="1"/>
              </p:cNvSpPr>
              <p:nvPr/>
            </p:nvSpPr>
            <p:spPr>
              <a:xfrm>
                <a:off x="1028960" y="20337944"/>
                <a:ext cx="13678076" cy="21431887"/>
              </a:xfrm>
              <a:prstGeom prst="rect">
                <a:avLst/>
              </a:prstGeom>
              <a:blipFill>
                <a:blip r:embed="rId4"/>
                <a:stretch>
                  <a:fillRect l="-1113" t="-341" r="-1380"/>
                </a:stretch>
              </a:blipFill>
              <a:ln w="15875">
                <a:solidFill>
                  <a:schemeClr val="accent1">
                    <a:shade val="50000"/>
                  </a:schemeClr>
                </a:solidFill>
              </a:ln>
            </p:spPr>
            <p:txBody>
              <a:bodyPr/>
              <a:lstStyle/>
              <a:p>
                <a:r>
                  <a:rPr lang="en-IN">
                    <a:noFill/>
                  </a:rPr>
                  <a:t> </a:t>
                </a:r>
              </a:p>
            </p:txBody>
          </p:sp>
        </mc:Fallback>
      </mc:AlternateContent>
      <p:sp>
        <p:nvSpPr>
          <p:cNvPr id="14" name="Rectangle 13">
            <a:extLst>
              <a:ext uri="{FF2B5EF4-FFF2-40B4-BE49-F238E27FC236}">
                <a16:creationId xmlns:a16="http://schemas.microsoft.com/office/drawing/2014/main" xmlns="" id="{000E4F0E-B1F2-FA1C-6F0C-65DEC1C7F44F}"/>
              </a:ext>
            </a:extLst>
          </p:cNvPr>
          <p:cNvSpPr/>
          <p:nvPr/>
        </p:nvSpPr>
        <p:spPr>
          <a:xfrm>
            <a:off x="960877" y="13755769"/>
            <a:ext cx="5374165" cy="831894"/>
          </a:xfrm>
          <a:prstGeom prst="rect">
            <a:avLst/>
          </a:prstGeom>
        </p:spPr>
        <p:txBody>
          <a:bodyPr wrap="none">
            <a:spAutoFit/>
          </a:bodyPr>
          <a:lstStyle/>
          <a:p>
            <a:pPr algn="ctr"/>
            <a:r>
              <a:rPr lang="en-US" sz="4806" dirty="0">
                <a:latin typeface="Cambria" panose="02040503050406030204" pitchFamily="18" charset="0"/>
                <a:ea typeface="Cambria" panose="02040503050406030204" pitchFamily="18" charset="0"/>
                <a:cs typeface="Arial" panose="020B0604020202020204" pitchFamily="34" charset="0"/>
              </a:rPr>
              <a:t>Scope of the Project</a:t>
            </a:r>
          </a:p>
        </p:txBody>
      </p:sp>
      <p:sp>
        <p:nvSpPr>
          <p:cNvPr id="15" name="Rectangle 14">
            <a:extLst>
              <a:ext uri="{FF2B5EF4-FFF2-40B4-BE49-F238E27FC236}">
                <a16:creationId xmlns:a16="http://schemas.microsoft.com/office/drawing/2014/main" xmlns="" id="{09EF0147-CB10-0E05-E096-78B58ABA6F43}"/>
              </a:ext>
            </a:extLst>
          </p:cNvPr>
          <p:cNvSpPr/>
          <p:nvPr/>
        </p:nvSpPr>
        <p:spPr>
          <a:xfrm>
            <a:off x="919532" y="19537962"/>
            <a:ext cx="3642344" cy="831894"/>
          </a:xfrm>
          <a:prstGeom prst="rect">
            <a:avLst/>
          </a:prstGeom>
        </p:spPr>
        <p:txBody>
          <a:bodyPr wrap="none">
            <a:spAutoFit/>
          </a:bodyPr>
          <a:lstStyle/>
          <a:p>
            <a:pPr algn="ctr"/>
            <a:r>
              <a:rPr lang="en-US" altLang="zh-CN" sz="4806" dirty="0">
                <a:latin typeface="Cambria" panose="02040503050406030204" pitchFamily="18" charset="0"/>
                <a:ea typeface="Cambria" panose="02040503050406030204" pitchFamily="18" charset="0"/>
                <a:cs typeface="Arial" panose="020B0604020202020204" pitchFamily="34" charset="0"/>
              </a:rPr>
              <a:t>Methodology</a:t>
            </a:r>
          </a:p>
        </p:txBody>
      </p:sp>
      <p:sp>
        <p:nvSpPr>
          <p:cNvPr id="17" name="Content Placeholder 10">
            <a:extLst>
              <a:ext uri="{FF2B5EF4-FFF2-40B4-BE49-F238E27FC236}">
                <a16:creationId xmlns:a16="http://schemas.microsoft.com/office/drawing/2014/main" xmlns="" id="{0AE577F6-AC91-1404-5A09-87850FC318B6}"/>
              </a:ext>
            </a:extLst>
          </p:cNvPr>
          <p:cNvSpPr txBox="1">
            <a:spLocks/>
          </p:cNvSpPr>
          <p:nvPr/>
        </p:nvSpPr>
        <p:spPr>
          <a:xfrm>
            <a:off x="1028959" y="14478238"/>
            <a:ext cx="13678076" cy="5030237"/>
          </a:xfrm>
          <a:prstGeom prst="rect">
            <a:avLst/>
          </a:prstGeom>
          <a:noFill/>
          <a:ln w="15875">
            <a:solidFill>
              <a:schemeClr val="accent1">
                <a:shade val="50000"/>
              </a:schemeClr>
            </a:solidFill>
          </a:ln>
        </p:spPr>
        <p:txBody>
          <a:bodyPr>
            <a:noAutofit/>
          </a:bodyPr>
          <a:lstStyle>
            <a:defPPr>
              <a:defRPr lang="en-US"/>
            </a:defPPr>
            <a:lvl1pPr indent="0" defTabSz="2138324">
              <a:lnSpc>
                <a:spcPct val="90000"/>
              </a:lnSpc>
              <a:spcBef>
                <a:spcPts val="2339"/>
              </a:spcBef>
              <a:buFont typeface="Arial" panose="020B0604020202020204" pitchFamily="34" charset="0"/>
              <a:buNone/>
              <a:defRPr sz="3600"/>
            </a:lvl1pPr>
            <a:lvl2pPr marL="1603743" indent="-534581" defTabSz="2138324">
              <a:lnSpc>
                <a:spcPct val="90000"/>
              </a:lnSpc>
              <a:spcBef>
                <a:spcPts val="1169"/>
              </a:spcBef>
              <a:buFont typeface="Arial" panose="020B0604020202020204" pitchFamily="34" charset="0"/>
              <a:buChar char="•"/>
              <a:defRPr sz="5612"/>
            </a:lvl2pPr>
            <a:lvl3pPr marL="2672906" indent="-534581" defTabSz="2138324">
              <a:lnSpc>
                <a:spcPct val="90000"/>
              </a:lnSpc>
              <a:spcBef>
                <a:spcPts val="1169"/>
              </a:spcBef>
              <a:buFont typeface="Arial" panose="020B0604020202020204" pitchFamily="34" charset="0"/>
              <a:buChar char="•"/>
              <a:defRPr sz="4677"/>
            </a:lvl3pPr>
            <a:lvl4pPr marL="3742068" indent="-534581" defTabSz="2138324">
              <a:lnSpc>
                <a:spcPct val="90000"/>
              </a:lnSpc>
              <a:spcBef>
                <a:spcPts val="1169"/>
              </a:spcBef>
              <a:buFont typeface="Arial" panose="020B0604020202020204" pitchFamily="34" charset="0"/>
              <a:buChar char="•"/>
              <a:defRPr sz="4209"/>
            </a:lvl4pPr>
            <a:lvl5pPr marL="4811230" indent="-534581" defTabSz="2138324">
              <a:lnSpc>
                <a:spcPct val="90000"/>
              </a:lnSpc>
              <a:spcBef>
                <a:spcPts val="1169"/>
              </a:spcBef>
              <a:buFont typeface="Arial" panose="020B0604020202020204" pitchFamily="34" charset="0"/>
              <a:buChar char="•"/>
              <a:defRPr sz="4209"/>
            </a:lvl5pPr>
            <a:lvl6pPr marL="5880392" indent="-534581" defTabSz="2138324">
              <a:lnSpc>
                <a:spcPct val="90000"/>
              </a:lnSpc>
              <a:spcBef>
                <a:spcPts val="1169"/>
              </a:spcBef>
              <a:buFont typeface="Arial" panose="020B0604020202020204" pitchFamily="34" charset="0"/>
              <a:buChar char="•"/>
              <a:defRPr sz="4209"/>
            </a:lvl6pPr>
            <a:lvl7pPr marL="6949554" indent="-534581" defTabSz="2138324">
              <a:lnSpc>
                <a:spcPct val="90000"/>
              </a:lnSpc>
              <a:spcBef>
                <a:spcPts val="1169"/>
              </a:spcBef>
              <a:buFont typeface="Arial" panose="020B0604020202020204" pitchFamily="34" charset="0"/>
              <a:buChar char="•"/>
              <a:defRPr sz="4209"/>
            </a:lvl7pPr>
            <a:lvl8pPr marL="8018717" indent="-534581" defTabSz="2138324">
              <a:lnSpc>
                <a:spcPct val="90000"/>
              </a:lnSpc>
              <a:spcBef>
                <a:spcPts val="1169"/>
              </a:spcBef>
              <a:buFont typeface="Arial" panose="020B0604020202020204" pitchFamily="34" charset="0"/>
              <a:buChar char="•"/>
              <a:defRPr sz="4209"/>
            </a:lvl8pPr>
            <a:lvl9pPr marL="9087879" indent="-534581" defTabSz="2138324">
              <a:lnSpc>
                <a:spcPct val="90000"/>
              </a:lnSpc>
              <a:spcBef>
                <a:spcPts val="1169"/>
              </a:spcBef>
              <a:buFont typeface="Arial" panose="020B0604020202020204" pitchFamily="34" charset="0"/>
              <a:buChar char="•"/>
              <a:defRPr sz="4209"/>
            </a:lvl9pPr>
          </a:lstStyle>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How to use this poster template…</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Simply highlight this text and replace it by typing in your own text, or copy and paste your text from a MS Word document or a PowerPoint slide presentation. </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The body text / font size should be between 32-36 points. Calibri font. This is too small!</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Keep body text left-aligned, and do not justify text!  The colour of the text, title and poster background can be chosen from the four colours blue red green black</a:t>
            </a:r>
            <a:endParaRPr lang="en-US" sz="3204" dirty="0">
              <a:latin typeface="Cambria" panose="02040503050406030204" pitchFamily="18" charset="0"/>
              <a:ea typeface="Cambria" panose="02040503050406030204" pitchFamily="18" charset="0"/>
              <a:cs typeface="Arial" panose="020B0604020202020204" pitchFamily="34" charset="0"/>
            </a:endParaRPr>
          </a:p>
        </p:txBody>
      </p:sp>
      <p:grpSp>
        <p:nvGrpSpPr>
          <p:cNvPr id="18" name="Group 17">
            <a:extLst>
              <a:ext uri="{FF2B5EF4-FFF2-40B4-BE49-F238E27FC236}">
                <a16:creationId xmlns:a16="http://schemas.microsoft.com/office/drawing/2014/main" xmlns="" id="{B144B88D-EE7A-01E7-5D8A-F0C22E9E067C}"/>
              </a:ext>
            </a:extLst>
          </p:cNvPr>
          <p:cNvGrpSpPr/>
          <p:nvPr/>
        </p:nvGrpSpPr>
        <p:grpSpPr>
          <a:xfrm>
            <a:off x="1257994" y="28051432"/>
            <a:ext cx="6168357" cy="7366118"/>
            <a:chOff x="516950" y="6810774"/>
            <a:chExt cx="2067844" cy="2728172"/>
          </a:xfrm>
        </p:grpSpPr>
        <p:pic>
          <p:nvPicPr>
            <p:cNvPr id="19" name="Picture 2" descr="https://encrypted-tbn2.gstatic.com/images?q=tbn:ANd9GcQAUgNnLTAsadi5KqWo1FISQP_VCbWkFmSZS9ps0tIGe-SU3clZ">
              <a:extLst>
                <a:ext uri="{FF2B5EF4-FFF2-40B4-BE49-F238E27FC236}">
                  <a16:creationId xmlns:a16="http://schemas.microsoft.com/office/drawing/2014/main" xmlns="" id="{8B8E51EC-962D-E779-F4F6-E3EE2975352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6951" y="6810774"/>
              <a:ext cx="2067843" cy="2067843"/>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a:extLst>
                <a:ext uri="{FF2B5EF4-FFF2-40B4-BE49-F238E27FC236}">
                  <a16:creationId xmlns:a16="http://schemas.microsoft.com/office/drawing/2014/main" xmlns="" id="{B19B86FB-89F8-570C-BB5F-A36B0796340A}"/>
                </a:ext>
              </a:extLst>
            </p:cNvPr>
            <p:cNvSpPr/>
            <p:nvPr/>
          </p:nvSpPr>
          <p:spPr>
            <a:xfrm>
              <a:off x="516950" y="8878616"/>
              <a:ext cx="1710821" cy="660330"/>
            </a:xfrm>
            <a:prstGeom prst="rect">
              <a:avLst/>
            </a:prstGeom>
          </p:spPr>
          <p:txBody>
            <a:bodyPr wrap="square">
              <a:spAutoFit/>
            </a:bodyPr>
            <a:lstStyle/>
            <a:p>
              <a:r>
                <a:rPr lang="en-AU" sz="2523" i="1" dirty="0">
                  <a:latin typeface="Cambria" panose="02040503050406030204" pitchFamily="18" charset="0"/>
                  <a:ea typeface="Cambria" panose="02040503050406030204" pitchFamily="18" charset="0"/>
                  <a:cs typeface="Arial" panose="020B0604020202020204" pitchFamily="34" charset="0"/>
                </a:rPr>
                <a:t>Captions to be set in Arial, italic, between 22 to </a:t>
              </a:r>
              <a:r>
                <a:rPr lang="en-AU" sz="2838" i="1" dirty="0">
                  <a:latin typeface="Cambria" panose="02040503050406030204" pitchFamily="18" charset="0"/>
                  <a:ea typeface="Cambria" panose="02040503050406030204" pitchFamily="18" charset="0"/>
                  <a:cs typeface="Arial" panose="020B0604020202020204" pitchFamily="34" charset="0"/>
                </a:rPr>
                <a:t>28 points</a:t>
              </a:r>
              <a:r>
                <a:rPr lang="en-AU" sz="2523" i="1" dirty="0">
                  <a:latin typeface="Cambria" panose="02040503050406030204" pitchFamily="18" charset="0"/>
                  <a:ea typeface="Cambria" panose="02040503050406030204" pitchFamily="18" charset="0"/>
                  <a:cs typeface="Arial" panose="020B0604020202020204" pitchFamily="34" charset="0"/>
                </a:rPr>
                <a:t>.  Right aligned if it refers to a figure on its Right. Caption starts right at the top edge of the picture (graph or photo).</a:t>
              </a:r>
            </a:p>
          </p:txBody>
        </p:sp>
      </p:grpSp>
      <p:pic>
        <p:nvPicPr>
          <p:cNvPr id="22" name="Picture 4" descr="http://www.bbc.co.uk/staticarchive/d952b4abb2a9af3e8f001f7af8afaecfa7a4e4ae.gif">
            <a:extLst>
              <a:ext uri="{FF2B5EF4-FFF2-40B4-BE49-F238E27FC236}">
                <a16:creationId xmlns:a16="http://schemas.microsoft.com/office/drawing/2014/main" xmlns="" id="{B7162A9D-9AE7-4736-FA59-5B3F0B7D5D1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26351" y="29974000"/>
            <a:ext cx="7222250" cy="5262720"/>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a:extLst>
              <a:ext uri="{FF2B5EF4-FFF2-40B4-BE49-F238E27FC236}">
                <a16:creationId xmlns:a16="http://schemas.microsoft.com/office/drawing/2014/main" xmlns="" id="{8EA777BF-B37F-2019-57D0-4ABB6BE63EA8}"/>
              </a:ext>
            </a:extLst>
          </p:cNvPr>
          <p:cNvSpPr/>
          <p:nvPr/>
        </p:nvSpPr>
        <p:spPr>
          <a:xfrm>
            <a:off x="7823232" y="26951218"/>
            <a:ext cx="6628803" cy="2421918"/>
          </a:xfrm>
          <a:prstGeom prst="rect">
            <a:avLst/>
          </a:prstGeom>
        </p:spPr>
        <p:txBody>
          <a:bodyPr wrap="square">
            <a:spAutoFit/>
          </a:bodyPr>
          <a:lstStyle/>
          <a:p>
            <a:r>
              <a:rPr lang="en-AU" sz="2523" i="1" dirty="0">
                <a:latin typeface="Cambria" panose="02040503050406030204" pitchFamily="18" charset="0"/>
                <a:ea typeface="Cambria" panose="02040503050406030204" pitchFamily="18" charset="0"/>
                <a:cs typeface="Arial" panose="020B0604020202020204" pitchFamily="34" charset="0"/>
              </a:rPr>
              <a:t>Captions to be set in Arial, italic, Left aligned if it refers to a figure on its left. Caption starts right at the top edge of the picture (graph or photo). </a:t>
            </a:r>
            <a:r>
              <a:rPr lang="en-IN" sz="2523" dirty="0">
                <a:latin typeface="Cambria" panose="02040503050406030204" pitchFamily="18" charset="0"/>
                <a:ea typeface="Cambria" panose="02040503050406030204" pitchFamily="18" charset="0"/>
                <a:cs typeface="Arial" panose="020B0604020202020204" pitchFamily="34" charset="0"/>
              </a:rPr>
              <a:t>Try using photographs or coloured graphs. Avoid long numerical tables. Spell check and get someone else to proof-read</a:t>
            </a:r>
            <a:r>
              <a:rPr lang="en-AU" sz="2523" i="1" dirty="0">
                <a:latin typeface="Cambria" panose="02040503050406030204" pitchFamily="18" charset="0"/>
                <a:ea typeface="Cambria" panose="02040503050406030204" pitchFamily="18" charset="0"/>
                <a:cs typeface="Arial" panose="020B0604020202020204" pitchFamily="34" charset="0"/>
              </a:rPr>
              <a:t> </a:t>
            </a:r>
          </a:p>
        </p:txBody>
      </p:sp>
      <p:sp>
        <p:nvSpPr>
          <p:cNvPr id="24" name="Text Placeholder 68">
            <a:extLst>
              <a:ext uri="{FF2B5EF4-FFF2-40B4-BE49-F238E27FC236}">
                <a16:creationId xmlns:a16="http://schemas.microsoft.com/office/drawing/2014/main" xmlns="" id="{AD40A8B8-8714-ABC1-C9A2-D133BF4923C8}"/>
              </a:ext>
            </a:extLst>
          </p:cNvPr>
          <p:cNvSpPr txBox="1">
            <a:spLocks/>
          </p:cNvSpPr>
          <p:nvPr/>
        </p:nvSpPr>
        <p:spPr>
          <a:xfrm>
            <a:off x="15527577" y="10117038"/>
            <a:ext cx="13678076" cy="14897112"/>
          </a:xfrm>
          <a:prstGeom prst="rect">
            <a:avLst/>
          </a:prstGeom>
          <a:noFill/>
          <a:ln w="15875">
            <a:solidFill>
              <a:schemeClr val="accent1">
                <a:shade val="50000"/>
              </a:schemeClr>
            </a:solidFill>
          </a:ln>
        </p:spPr>
        <p:txBody>
          <a:bodyPr>
            <a:noAutofit/>
          </a:bodyPr>
          <a:lstStyle>
            <a:defPPr>
              <a:defRPr lang="en-US"/>
            </a:defPPr>
            <a:lvl1pPr indent="0" defTabSz="2138324">
              <a:lnSpc>
                <a:spcPct val="90000"/>
              </a:lnSpc>
              <a:spcBef>
                <a:spcPts val="2339"/>
              </a:spcBef>
              <a:buFont typeface="Arial" panose="020B0604020202020204" pitchFamily="34" charset="0"/>
              <a:buNone/>
              <a:defRPr sz="2400"/>
            </a:lvl1pPr>
            <a:lvl2pPr marL="1603743" indent="-534581" defTabSz="2138324">
              <a:lnSpc>
                <a:spcPct val="90000"/>
              </a:lnSpc>
              <a:spcBef>
                <a:spcPts val="1169"/>
              </a:spcBef>
              <a:buFont typeface="Arial" panose="020B0604020202020204" pitchFamily="34" charset="0"/>
              <a:buChar char="•"/>
              <a:defRPr sz="5612"/>
            </a:lvl2pPr>
            <a:lvl3pPr marL="2672906" indent="-534581" defTabSz="2138324">
              <a:lnSpc>
                <a:spcPct val="90000"/>
              </a:lnSpc>
              <a:spcBef>
                <a:spcPts val="1169"/>
              </a:spcBef>
              <a:buFont typeface="Arial" panose="020B0604020202020204" pitchFamily="34" charset="0"/>
              <a:buChar char="•"/>
              <a:defRPr sz="4677"/>
            </a:lvl3pPr>
            <a:lvl4pPr marL="3742068" indent="-534581" defTabSz="2138324">
              <a:lnSpc>
                <a:spcPct val="90000"/>
              </a:lnSpc>
              <a:spcBef>
                <a:spcPts val="1169"/>
              </a:spcBef>
              <a:buFont typeface="Arial" panose="020B0604020202020204" pitchFamily="34" charset="0"/>
              <a:buChar char="•"/>
              <a:defRPr sz="4209"/>
            </a:lvl4pPr>
            <a:lvl5pPr marL="4811230" indent="-534581" defTabSz="2138324">
              <a:lnSpc>
                <a:spcPct val="90000"/>
              </a:lnSpc>
              <a:spcBef>
                <a:spcPts val="1169"/>
              </a:spcBef>
              <a:buFont typeface="Arial" panose="020B0604020202020204" pitchFamily="34" charset="0"/>
              <a:buChar char="•"/>
              <a:defRPr sz="4209"/>
            </a:lvl5pPr>
            <a:lvl6pPr marL="5880392" indent="-534581" defTabSz="2138324">
              <a:lnSpc>
                <a:spcPct val="90000"/>
              </a:lnSpc>
              <a:spcBef>
                <a:spcPts val="1169"/>
              </a:spcBef>
              <a:buFont typeface="Arial" panose="020B0604020202020204" pitchFamily="34" charset="0"/>
              <a:buChar char="•"/>
              <a:defRPr sz="4209"/>
            </a:lvl6pPr>
            <a:lvl7pPr marL="6949554" indent="-534581" defTabSz="2138324">
              <a:lnSpc>
                <a:spcPct val="90000"/>
              </a:lnSpc>
              <a:spcBef>
                <a:spcPts val="1169"/>
              </a:spcBef>
              <a:buFont typeface="Arial" panose="020B0604020202020204" pitchFamily="34" charset="0"/>
              <a:buChar char="•"/>
              <a:defRPr sz="4209"/>
            </a:lvl7pPr>
            <a:lvl8pPr marL="8018717" indent="-534581" defTabSz="2138324">
              <a:lnSpc>
                <a:spcPct val="90000"/>
              </a:lnSpc>
              <a:spcBef>
                <a:spcPts val="1169"/>
              </a:spcBef>
              <a:buFont typeface="Arial" panose="020B0604020202020204" pitchFamily="34" charset="0"/>
              <a:buChar char="•"/>
              <a:defRPr sz="4209"/>
            </a:lvl8pPr>
            <a:lvl9pPr marL="9087879" indent="-534581" defTabSz="2138324">
              <a:lnSpc>
                <a:spcPct val="90000"/>
              </a:lnSpc>
              <a:spcBef>
                <a:spcPts val="1169"/>
              </a:spcBef>
              <a:buFont typeface="Arial" panose="020B0604020202020204" pitchFamily="34" charset="0"/>
              <a:buChar char="•"/>
              <a:defRPr sz="4209"/>
            </a:lvl9pPr>
          </a:lstStyle>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Importing / inserting files…</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Images such as photographs, graphs, diagrams, logos, etc., can be added to the poster. To insert scanned images into your poster, go through the menus as follows: Insert / Picture / From File… then find the file on your computer, select it, and press OK.</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The best type of image files to insert are JPEG or TIFF, PNG is the preferred format. Be aware of the image size you are importing. Check the dpi, it should be above 200</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Do not use images from the website they will print very poorly.</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Notes about graphs…For simple graphs use MS Excel, or do the graph directly in PowerPoint.</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Graphs done in a scientific graphing programs (e.g.. Sigma Plot, Prism, SPSS, Statistica, Matlab) should be saved as JPEG or TIFF and them imported.</a:t>
            </a:r>
          </a:p>
          <a:p>
            <a:pPr>
              <a:lnSpc>
                <a:spcPct val="100000"/>
              </a:lnSpc>
              <a:spcBef>
                <a:spcPts val="1892"/>
              </a:spcBef>
            </a:pPr>
            <a:endParaRPr lang="en-IN" sz="3204"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IN" sz="3204"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AU" sz="3204"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AU" sz="3204"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AU" sz="3204"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AU" sz="3204"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AU" sz="3204"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endParaRPr lang="en-AU" sz="3204" dirty="0">
              <a:latin typeface="Cambria" panose="02040503050406030204" pitchFamily="18" charset="0"/>
              <a:ea typeface="Cambria" panose="02040503050406030204" pitchFamily="18" charset="0"/>
              <a:cs typeface="Arial" panose="020B0604020202020204" pitchFamily="34" charset="0"/>
            </a:endParaRPr>
          </a:p>
          <a:p>
            <a:pPr>
              <a:lnSpc>
                <a:spcPct val="100000"/>
              </a:lnSpc>
              <a:spcBef>
                <a:spcPts val="1892"/>
              </a:spcBef>
            </a:pPr>
            <a:r>
              <a:rPr lang="en-AU" sz="3204" dirty="0">
                <a:latin typeface="Cambria" panose="02040503050406030204" pitchFamily="18" charset="0"/>
                <a:ea typeface="Cambria" panose="02040503050406030204" pitchFamily="18" charset="0"/>
                <a:cs typeface="Arial" panose="020B0604020202020204" pitchFamily="34" charset="0"/>
              </a:rPr>
              <a:t>Captions to be set in Arial, italic, 22to 28 points, to the length of the column in case a figure takes more than 2/3 of column width.</a:t>
            </a:r>
          </a:p>
          <a:p>
            <a:pPr>
              <a:lnSpc>
                <a:spcPct val="100000"/>
              </a:lnSpc>
              <a:spcBef>
                <a:spcPts val="1892"/>
              </a:spcBef>
            </a:pPr>
            <a:r>
              <a:rPr lang="en-AU" sz="3204" dirty="0">
                <a:latin typeface="Cambria" panose="02040503050406030204" pitchFamily="18" charset="0"/>
                <a:ea typeface="Cambria" panose="02040503050406030204" pitchFamily="18" charset="0"/>
                <a:cs typeface="Arial" panose="020B0604020202020204" pitchFamily="34" charset="0"/>
              </a:rPr>
              <a:t>Captions to be set in Arial, italic, 22 to 28 points, should be set above the table and centre aligned</a:t>
            </a:r>
          </a:p>
          <a:p>
            <a:pPr>
              <a:lnSpc>
                <a:spcPct val="100000"/>
              </a:lnSpc>
              <a:spcBef>
                <a:spcPts val="1892"/>
              </a:spcBef>
            </a:pPr>
            <a:endParaRPr lang="en-IN" sz="3204" dirty="0">
              <a:latin typeface="Cambria" panose="02040503050406030204" pitchFamily="18" charset="0"/>
              <a:ea typeface="Cambria" panose="02040503050406030204" pitchFamily="18" charset="0"/>
              <a:cs typeface="Arial" panose="020B0604020202020204" pitchFamily="34" charset="0"/>
            </a:endParaRPr>
          </a:p>
        </p:txBody>
      </p:sp>
      <p:sp>
        <p:nvSpPr>
          <p:cNvPr id="25" name="Rectangle 24">
            <a:extLst>
              <a:ext uri="{FF2B5EF4-FFF2-40B4-BE49-F238E27FC236}">
                <a16:creationId xmlns:a16="http://schemas.microsoft.com/office/drawing/2014/main" xmlns="" id="{F7023AF2-B496-E706-1413-CEDCC361E950}"/>
              </a:ext>
            </a:extLst>
          </p:cNvPr>
          <p:cNvSpPr/>
          <p:nvPr/>
        </p:nvSpPr>
        <p:spPr>
          <a:xfrm>
            <a:off x="15517002" y="9279182"/>
            <a:ext cx="2101922" cy="831894"/>
          </a:xfrm>
          <a:prstGeom prst="rect">
            <a:avLst/>
          </a:prstGeom>
        </p:spPr>
        <p:txBody>
          <a:bodyPr wrap="none">
            <a:spAutoFit/>
          </a:bodyPr>
          <a:lstStyle/>
          <a:p>
            <a:pPr algn="ctr"/>
            <a:r>
              <a:rPr lang="en-US" sz="4806" dirty="0">
                <a:latin typeface="Cambria" panose="02040503050406030204" pitchFamily="18" charset="0"/>
                <a:ea typeface="Cambria" panose="02040503050406030204" pitchFamily="18" charset="0"/>
                <a:cs typeface="Arial" panose="020B0604020202020204" pitchFamily="34" charset="0"/>
              </a:rPr>
              <a:t>Results</a:t>
            </a:r>
          </a:p>
        </p:txBody>
      </p:sp>
      <p:pic>
        <p:nvPicPr>
          <p:cNvPr id="26" name="Picture 8" descr="http://pointing.spiraxsarco.com/images/resources/steam-engineering-tutorials/14/3/table_14_3_2.gif">
            <a:extLst>
              <a:ext uri="{FF2B5EF4-FFF2-40B4-BE49-F238E27FC236}">
                <a16:creationId xmlns:a16="http://schemas.microsoft.com/office/drawing/2014/main" xmlns="" id="{9916B50B-7576-C689-B09A-348B2F70567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365745" y="26076184"/>
            <a:ext cx="11985979" cy="7000300"/>
          </a:xfrm>
          <a:prstGeom prst="rect">
            <a:avLst/>
          </a:prstGeom>
          <a:noFill/>
          <a:extLst>
            <a:ext uri="{909E8E84-426E-40DD-AFC4-6F175D3DCCD1}">
              <a14:hiddenFill xmlns:a14="http://schemas.microsoft.com/office/drawing/2010/main">
                <a:solidFill>
                  <a:srgbClr val="FFFFFF"/>
                </a:solidFill>
              </a14:hiddenFill>
            </a:ext>
          </a:extLst>
        </p:spPr>
      </p:pic>
      <p:sp>
        <p:nvSpPr>
          <p:cNvPr id="27" name="Text Placeholder 68">
            <a:extLst>
              <a:ext uri="{FF2B5EF4-FFF2-40B4-BE49-F238E27FC236}">
                <a16:creationId xmlns:a16="http://schemas.microsoft.com/office/drawing/2014/main" xmlns="" id="{D3CD423C-6AF7-56FD-8277-8F793ACC24EF}"/>
              </a:ext>
            </a:extLst>
          </p:cNvPr>
          <p:cNvSpPr txBox="1">
            <a:spLocks/>
          </p:cNvSpPr>
          <p:nvPr/>
        </p:nvSpPr>
        <p:spPr>
          <a:xfrm>
            <a:off x="15519848" y="34146145"/>
            <a:ext cx="13678076" cy="3592040"/>
          </a:xfrm>
          <a:prstGeom prst="rect">
            <a:avLst/>
          </a:prstGeom>
          <a:noFill/>
          <a:ln w="15875">
            <a:solidFill>
              <a:schemeClr val="accent1">
                <a:shade val="50000"/>
              </a:schemeClr>
            </a:solidFill>
          </a:ln>
        </p:spPr>
        <p:txBody>
          <a:bodyPr>
            <a:noAutofit/>
          </a:bodyPr>
          <a:lstStyle>
            <a:defPPr>
              <a:defRPr lang="en-US"/>
            </a:defPPr>
            <a:lvl1pPr indent="0" defTabSz="2138324">
              <a:lnSpc>
                <a:spcPct val="90000"/>
              </a:lnSpc>
              <a:spcBef>
                <a:spcPts val="2339"/>
              </a:spcBef>
              <a:buFont typeface="Arial" panose="020B0604020202020204" pitchFamily="34" charset="0"/>
              <a:buNone/>
              <a:defRPr sz="2400"/>
            </a:lvl1pPr>
            <a:lvl2pPr marL="1603743" indent="-534581" defTabSz="2138324">
              <a:lnSpc>
                <a:spcPct val="90000"/>
              </a:lnSpc>
              <a:spcBef>
                <a:spcPts val="1169"/>
              </a:spcBef>
              <a:buFont typeface="Arial" panose="020B0604020202020204" pitchFamily="34" charset="0"/>
              <a:buChar char="•"/>
              <a:defRPr sz="5612"/>
            </a:lvl2pPr>
            <a:lvl3pPr marL="2672906" indent="-534581" defTabSz="2138324">
              <a:lnSpc>
                <a:spcPct val="90000"/>
              </a:lnSpc>
              <a:spcBef>
                <a:spcPts val="1169"/>
              </a:spcBef>
              <a:buFont typeface="Arial" panose="020B0604020202020204" pitchFamily="34" charset="0"/>
              <a:buChar char="•"/>
              <a:defRPr sz="4677"/>
            </a:lvl3pPr>
            <a:lvl4pPr marL="3742068" indent="-534581" defTabSz="2138324">
              <a:lnSpc>
                <a:spcPct val="90000"/>
              </a:lnSpc>
              <a:spcBef>
                <a:spcPts val="1169"/>
              </a:spcBef>
              <a:buFont typeface="Arial" panose="020B0604020202020204" pitchFamily="34" charset="0"/>
              <a:buChar char="•"/>
              <a:defRPr sz="4209"/>
            </a:lvl4pPr>
            <a:lvl5pPr marL="4811230" indent="-534581" defTabSz="2138324">
              <a:lnSpc>
                <a:spcPct val="90000"/>
              </a:lnSpc>
              <a:spcBef>
                <a:spcPts val="1169"/>
              </a:spcBef>
              <a:buFont typeface="Arial" panose="020B0604020202020204" pitchFamily="34" charset="0"/>
              <a:buChar char="•"/>
              <a:defRPr sz="4209"/>
            </a:lvl5pPr>
            <a:lvl6pPr marL="5880392" indent="-534581" defTabSz="2138324">
              <a:lnSpc>
                <a:spcPct val="90000"/>
              </a:lnSpc>
              <a:spcBef>
                <a:spcPts val="1169"/>
              </a:spcBef>
              <a:buFont typeface="Arial" panose="020B0604020202020204" pitchFamily="34" charset="0"/>
              <a:buChar char="•"/>
              <a:defRPr sz="4209"/>
            </a:lvl6pPr>
            <a:lvl7pPr marL="6949554" indent="-534581" defTabSz="2138324">
              <a:lnSpc>
                <a:spcPct val="90000"/>
              </a:lnSpc>
              <a:spcBef>
                <a:spcPts val="1169"/>
              </a:spcBef>
              <a:buFont typeface="Arial" panose="020B0604020202020204" pitchFamily="34" charset="0"/>
              <a:buChar char="•"/>
              <a:defRPr sz="4209"/>
            </a:lvl7pPr>
            <a:lvl8pPr marL="8018717" indent="-534581" defTabSz="2138324">
              <a:lnSpc>
                <a:spcPct val="90000"/>
              </a:lnSpc>
              <a:spcBef>
                <a:spcPts val="1169"/>
              </a:spcBef>
              <a:buFont typeface="Arial" panose="020B0604020202020204" pitchFamily="34" charset="0"/>
              <a:buChar char="•"/>
              <a:defRPr sz="4209"/>
            </a:lvl8pPr>
            <a:lvl9pPr marL="9087879" indent="-534581" defTabSz="2138324">
              <a:lnSpc>
                <a:spcPct val="90000"/>
              </a:lnSpc>
              <a:spcBef>
                <a:spcPts val="1169"/>
              </a:spcBef>
              <a:buFont typeface="Arial" panose="020B0604020202020204" pitchFamily="34" charset="0"/>
              <a:buChar char="•"/>
              <a:defRPr sz="4209"/>
            </a:lvl9pPr>
          </a:lstStyle>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Brief summary of what you discovered based on results</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Indicate and explain whether or not the data supports your hypothesis</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Give directions for future work in this area.</a:t>
            </a:r>
          </a:p>
          <a:p>
            <a:pPr>
              <a:lnSpc>
                <a:spcPct val="100000"/>
              </a:lnSpc>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Each of the areas can be expanded as per requirement.  Please use only a two columns to make it visually appealing.</a:t>
            </a:r>
          </a:p>
        </p:txBody>
      </p:sp>
      <p:sp>
        <p:nvSpPr>
          <p:cNvPr id="29" name="Rectangle 28">
            <a:extLst>
              <a:ext uri="{FF2B5EF4-FFF2-40B4-BE49-F238E27FC236}">
                <a16:creationId xmlns:a16="http://schemas.microsoft.com/office/drawing/2014/main" xmlns="" id="{F82D6080-05DA-3D1D-A16D-17D53F007941}"/>
              </a:ext>
            </a:extLst>
          </p:cNvPr>
          <p:cNvSpPr/>
          <p:nvPr/>
        </p:nvSpPr>
        <p:spPr>
          <a:xfrm>
            <a:off x="15432126" y="39368912"/>
            <a:ext cx="13694129" cy="1508691"/>
          </a:xfrm>
          <a:prstGeom prst="rect">
            <a:avLst/>
          </a:prstGeom>
        </p:spPr>
        <p:txBody>
          <a:bodyPr wrap="square">
            <a:spAutoFit/>
          </a:bodyPr>
          <a:lstStyle/>
          <a:p>
            <a:r>
              <a:rPr lang="en-US" sz="4414" dirty="0">
                <a:latin typeface="Cambria" panose="02040503050406030204" pitchFamily="18" charset="0"/>
                <a:ea typeface="Cambria" panose="02040503050406030204" pitchFamily="18" charset="0"/>
                <a:cs typeface="Arial" panose="020B0604020202020204" pitchFamily="34" charset="0"/>
              </a:rPr>
              <a:t>Acknowledgments/ References / Project Outcomes</a:t>
            </a:r>
          </a:p>
          <a:p>
            <a:pPr defTabSz="2140890">
              <a:spcBef>
                <a:spcPts val="1892"/>
              </a:spcBef>
            </a:pPr>
            <a:r>
              <a:rPr lang="en-IN" sz="3204" dirty="0">
                <a:latin typeface="Cambria" panose="02040503050406030204" pitchFamily="18" charset="0"/>
                <a:ea typeface="Cambria" panose="02040503050406030204" pitchFamily="18" charset="0"/>
                <a:cs typeface="Arial" panose="020B0604020202020204" pitchFamily="34" charset="0"/>
              </a:rPr>
              <a:t>The body text / font size should between 32-36 points.</a:t>
            </a:r>
            <a:endParaRPr lang="en-US" sz="3204" dirty="0">
              <a:latin typeface="Cambria" panose="02040503050406030204" pitchFamily="18" charset="0"/>
              <a:ea typeface="Cambria" panose="02040503050406030204" pitchFamily="18" charset="0"/>
              <a:cs typeface="Arial" panose="020B0604020202020204" pitchFamily="34" charset="0"/>
            </a:endParaRPr>
          </a:p>
        </p:txBody>
      </p:sp>
      <p:sp>
        <p:nvSpPr>
          <p:cNvPr id="31" name="Rectangle 30">
            <a:extLst>
              <a:ext uri="{FF2B5EF4-FFF2-40B4-BE49-F238E27FC236}">
                <a16:creationId xmlns:a16="http://schemas.microsoft.com/office/drawing/2014/main" xmlns="" id="{E348C29B-6E65-3661-0A1E-54E4E7418D88}"/>
              </a:ext>
            </a:extLst>
          </p:cNvPr>
          <p:cNvSpPr/>
          <p:nvPr/>
        </p:nvSpPr>
        <p:spPr>
          <a:xfrm>
            <a:off x="15349375" y="33291981"/>
            <a:ext cx="6066084" cy="831894"/>
          </a:xfrm>
          <a:prstGeom prst="rect">
            <a:avLst/>
          </a:prstGeom>
        </p:spPr>
        <p:txBody>
          <a:bodyPr wrap="none">
            <a:spAutoFit/>
          </a:bodyPr>
          <a:lstStyle/>
          <a:p>
            <a:pPr algn="ctr"/>
            <a:r>
              <a:rPr lang="en-US" sz="4806" dirty="0">
                <a:latin typeface="Cambria" panose="02040503050406030204" pitchFamily="18" charset="0"/>
                <a:ea typeface="Cambria" panose="02040503050406030204" pitchFamily="18" charset="0"/>
                <a:cs typeface="Arial" panose="020B0604020202020204" pitchFamily="34" charset="0"/>
              </a:rPr>
              <a:t>Conclusion/ Summary</a:t>
            </a:r>
          </a:p>
        </p:txBody>
      </p:sp>
      <p:sp>
        <p:nvSpPr>
          <p:cNvPr id="33" name="Rectangle 32">
            <a:extLst>
              <a:ext uri="{FF2B5EF4-FFF2-40B4-BE49-F238E27FC236}">
                <a16:creationId xmlns:a16="http://schemas.microsoft.com/office/drawing/2014/main" xmlns="" id="{A5122BE8-F594-BFAE-8FC8-2472D0845148}"/>
              </a:ext>
            </a:extLst>
          </p:cNvPr>
          <p:cNvSpPr/>
          <p:nvPr/>
        </p:nvSpPr>
        <p:spPr>
          <a:xfrm>
            <a:off x="15496061" y="38072444"/>
            <a:ext cx="13694129" cy="1208519"/>
          </a:xfrm>
          <a:prstGeom prst="rect">
            <a:avLst/>
          </a:prstGeom>
        </p:spPr>
        <p:txBody>
          <a:bodyPr wrap="square">
            <a:spAutoFit/>
          </a:bodyPr>
          <a:lstStyle/>
          <a:p>
            <a:r>
              <a:rPr lang="en-US" sz="4414" dirty="0">
                <a:latin typeface="Cambria" panose="02040503050406030204" pitchFamily="18" charset="0"/>
                <a:ea typeface="Cambria" panose="02040503050406030204" pitchFamily="18" charset="0"/>
                <a:cs typeface="Arial" panose="020B0604020202020204" pitchFamily="34" charset="0"/>
              </a:rPr>
              <a:t>Contact Details</a:t>
            </a:r>
          </a:p>
          <a:p>
            <a:r>
              <a:rPr lang="en-US" sz="2838" dirty="0">
                <a:latin typeface="Cambria" panose="02040503050406030204" pitchFamily="18" charset="0"/>
                <a:ea typeface="Cambria" panose="02040503050406030204" pitchFamily="18" charset="0"/>
                <a:cs typeface="Arial" panose="020B0604020202020204" pitchFamily="34" charset="0"/>
              </a:rPr>
              <a:t>Student(s)_email_id@vitstudent.ac.in</a:t>
            </a:r>
          </a:p>
        </p:txBody>
      </p:sp>
      <p:pic>
        <p:nvPicPr>
          <p:cNvPr id="34" name="Picture 6" descr="http://2mdccv3lu9d2iwrkt28wk3k8.wpengine.netdna-cdn.com/wp-content/uploads/2011/09/multi-host-graph.png">
            <a:extLst>
              <a:ext uri="{FF2B5EF4-FFF2-40B4-BE49-F238E27FC236}">
                <a16:creationId xmlns:a16="http://schemas.microsoft.com/office/drawing/2014/main" xmlns="" id="{74C4262B-E4DD-757D-273C-BF8D1886133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365745" y="17860242"/>
            <a:ext cx="11305633" cy="5731959"/>
          </a:xfrm>
          <a:prstGeom prst="rect">
            <a:avLst/>
          </a:prstGeom>
          <a:noFill/>
          <a:extLst>
            <a:ext uri="{909E8E84-426E-40DD-AFC4-6F175D3DCCD1}">
              <a14:hiddenFill xmlns:a14="http://schemas.microsoft.com/office/drawing/2010/main">
                <a:solidFill>
                  <a:srgbClr val="FFFFFF"/>
                </a:solidFill>
              </a14:hiddenFill>
            </a:ext>
          </a:extLst>
        </p:spPr>
      </p:pic>
      <p:grpSp>
        <p:nvGrpSpPr>
          <p:cNvPr id="35" name="Group 34">
            <a:extLst>
              <a:ext uri="{FF2B5EF4-FFF2-40B4-BE49-F238E27FC236}">
                <a16:creationId xmlns:a16="http://schemas.microsoft.com/office/drawing/2014/main" xmlns="" id="{40456091-712A-C30E-E9D3-E34F6B52C7C3}"/>
              </a:ext>
            </a:extLst>
          </p:cNvPr>
          <p:cNvGrpSpPr/>
          <p:nvPr/>
        </p:nvGrpSpPr>
        <p:grpSpPr>
          <a:xfrm>
            <a:off x="702500" y="9355382"/>
            <a:ext cx="28830503" cy="32889744"/>
            <a:chOff x="701689" y="9293187"/>
            <a:chExt cx="28797245" cy="32851803"/>
          </a:xfrm>
        </p:grpSpPr>
        <p:cxnSp>
          <p:nvCxnSpPr>
            <p:cNvPr id="36" name="Straight Connector 35">
              <a:extLst>
                <a:ext uri="{FF2B5EF4-FFF2-40B4-BE49-F238E27FC236}">
                  <a16:creationId xmlns:a16="http://schemas.microsoft.com/office/drawing/2014/main" xmlns="" id="{074B3A81-6276-37A3-9659-E69F38C5EB33}"/>
                </a:ext>
              </a:extLst>
            </p:cNvPr>
            <p:cNvCxnSpPr>
              <a:cxnSpLocks/>
            </p:cNvCxnSpPr>
            <p:nvPr/>
          </p:nvCxnSpPr>
          <p:spPr>
            <a:xfrm flipV="1">
              <a:off x="701689" y="41996259"/>
              <a:ext cx="18386411" cy="9151"/>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xmlns="" id="{D927B9B0-CF92-89C7-1DD4-C66DD3E6E0C6}"/>
                </a:ext>
              </a:extLst>
            </p:cNvPr>
            <p:cNvGrpSpPr/>
            <p:nvPr/>
          </p:nvGrpSpPr>
          <p:grpSpPr>
            <a:xfrm>
              <a:off x="701689" y="9293187"/>
              <a:ext cx="28797245" cy="32851803"/>
              <a:chOff x="701689" y="9293187"/>
              <a:chExt cx="28797245" cy="32851803"/>
            </a:xfrm>
          </p:grpSpPr>
          <p:cxnSp>
            <p:nvCxnSpPr>
              <p:cNvPr id="42" name="Straight Connector 41">
                <a:extLst>
                  <a:ext uri="{FF2B5EF4-FFF2-40B4-BE49-F238E27FC236}">
                    <a16:creationId xmlns:a16="http://schemas.microsoft.com/office/drawing/2014/main" xmlns="" id="{12C13D87-9D21-4CE9-70BC-3031BFD3DAEC}"/>
                  </a:ext>
                </a:extLst>
              </p:cNvPr>
              <p:cNvCxnSpPr>
                <a:cxnSpLocks/>
              </p:cNvCxnSpPr>
              <p:nvPr/>
            </p:nvCxnSpPr>
            <p:spPr>
              <a:xfrm>
                <a:off x="701689" y="9320817"/>
                <a:ext cx="28797245" cy="0"/>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xmlns="" id="{97C36329-D462-0AE6-012B-F94DE1F2536F}"/>
                  </a:ext>
                </a:extLst>
              </p:cNvPr>
              <p:cNvCxnSpPr>
                <a:cxnSpLocks/>
              </p:cNvCxnSpPr>
              <p:nvPr/>
            </p:nvCxnSpPr>
            <p:spPr>
              <a:xfrm>
                <a:off x="717450" y="9293187"/>
                <a:ext cx="25693" cy="32851803"/>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xmlns="" id="{4EEC95B6-5F0F-FE88-0467-10AF0A9BC0D6}"/>
                  </a:ext>
                </a:extLst>
              </p:cNvPr>
              <p:cNvCxnSpPr>
                <a:cxnSpLocks/>
              </p:cNvCxnSpPr>
              <p:nvPr/>
            </p:nvCxnSpPr>
            <p:spPr>
              <a:xfrm flipH="1">
                <a:off x="29464470" y="9293187"/>
                <a:ext cx="13928" cy="31841048"/>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xmlns="" id="{DDE71538-1948-E96F-B398-B86DCA7D5279}"/>
                  </a:ext>
                </a:extLst>
              </p:cNvPr>
              <p:cNvCxnSpPr>
                <a:cxnSpLocks/>
              </p:cNvCxnSpPr>
              <p:nvPr/>
            </p:nvCxnSpPr>
            <p:spPr>
              <a:xfrm>
                <a:off x="20320000" y="41035588"/>
                <a:ext cx="9144470" cy="0"/>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xmlns="" id="{BCC36B79-058C-00D9-13A0-8D7FF37D6B7E}"/>
                  </a:ext>
                </a:extLst>
              </p:cNvPr>
              <p:cNvCxnSpPr>
                <a:cxnSpLocks/>
              </p:cNvCxnSpPr>
              <p:nvPr/>
            </p:nvCxnSpPr>
            <p:spPr>
              <a:xfrm flipV="1">
                <a:off x="19103586" y="41105458"/>
                <a:ext cx="1202486" cy="938008"/>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grpSp>
      </p:grpSp>
      <p:pic>
        <p:nvPicPr>
          <p:cNvPr id="47" name="Picture 46">
            <a:extLst>
              <a:ext uri="{FF2B5EF4-FFF2-40B4-BE49-F238E27FC236}">
                <a16:creationId xmlns:a16="http://schemas.microsoft.com/office/drawing/2014/main" xmlns="" id="{AE2E7CF3-D7F0-256F-8177-EBCEA21FED2C}"/>
              </a:ext>
            </a:extLst>
          </p:cNvPr>
          <p:cNvPicPr>
            <a:picLocks noChangeAspect="1"/>
          </p:cNvPicPr>
          <p:nvPr/>
        </p:nvPicPr>
        <p:blipFill>
          <a:blip r:embed="rId9"/>
          <a:stretch>
            <a:fillRect/>
          </a:stretch>
        </p:blipFill>
        <p:spPr>
          <a:xfrm>
            <a:off x="24117825" y="1057304"/>
            <a:ext cx="6028461" cy="1707279"/>
          </a:xfrm>
          <a:prstGeom prst="rect">
            <a:avLst/>
          </a:prstGeom>
        </p:spPr>
      </p:pic>
    </p:spTree>
    <p:extLst>
      <p:ext uri="{BB962C8B-B14F-4D97-AF65-F5344CB8AC3E}">
        <p14:creationId xmlns:p14="http://schemas.microsoft.com/office/powerpoint/2010/main" val="1501798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298</TotalTime>
  <Words>758</Words>
  <Application>Microsoft Office PowerPoint</Application>
  <PresentationFormat>Custom</PresentationFormat>
  <Paragraphs>68</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Aldhabi</vt:lpstr>
      <vt:lpstr>Angsana New</vt:lpstr>
      <vt:lpstr>Arial</vt:lpstr>
      <vt:lpstr>Calibri</vt:lpstr>
      <vt:lpstr>Calibri Light</vt:lpstr>
      <vt:lpstr>Cambria</vt:lpstr>
      <vt:lpstr>Cambria Math</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Sathish G P</dc:creator>
  <cp:lastModifiedBy>Admin</cp:lastModifiedBy>
  <cp:revision>18</cp:revision>
  <dcterms:created xsi:type="dcterms:W3CDTF">2023-01-13T09:12:24Z</dcterms:created>
  <dcterms:modified xsi:type="dcterms:W3CDTF">2023-01-21T16:25:47Z</dcterms:modified>
</cp:coreProperties>
</file>