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4"/>
  </p:notesMasterIdLst>
  <p:sldIdLst>
    <p:sldId id="3636" r:id="rId3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sgupta, Tania" initials="" lastIdx="3" clrIdx="0"/>
  <p:cmAuthor id="1" name="Sambaran Das" initials="SD" lastIdx="9" clrIdx="0"/>
  <p:cmAuthor id="3" name="Administrator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EE99"/>
    <a:srgbClr val="008000"/>
    <a:srgbClr val="0044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94225" autoAdjust="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EE311E-8DF7-F2DC-4CCD-897C46CA2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DAB1E8-C37A-F04D-BD02-7A169258D9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2158C1C-69FD-455A-54E2-DF6419F6DA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DEEFCF-BE47-2F52-4ED8-8079C467E8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2AA4F-B828-4D7C-AFD3-893933DAFC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8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637308"/>
            <a:ext cx="11804074" cy="748147"/>
          </a:xfrm>
        </p:spPr>
        <p:txBody>
          <a:bodyPr/>
          <a:lstStyle>
            <a:lvl1pPr>
              <a:defRPr sz="2800" b="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8FD6C-094E-435D-B116-5734217E794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9559" y="27711"/>
            <a:ext cx="8589677" cy="682872"/>
          </a:xfrm>
        </p:spPr>
        <p:txBody>
          <a:bodyPr/>
          <a:lstStyle>
            <a:lvl1pPr>
              <a:defRPr sz="2200" b="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59" y="861910"/>
            <a:ext cx="11526105" cy="5483472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1pPr>
            <a:lvl2pPr>
              <a:defRPr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2pPr>
            <a:lvl3pPr>
              <a:defRPr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3pPr>
            <a:lvl4pPr>
              <a:defRPr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4pPr>
            <a:lvl5pPr>
              <a:buFont typeface="Wingdings" panose="05000000000000000000" charset="0"/>
              <a:buChar char="ü"/>
              <a:defRPr sz="16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5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294745" y="6471920"/>
            <a:ext cx="50292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noProof="1"/>
              <a:t>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noProof="1"/>
              <a:t>1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87307" y="2327564"/>
            <a:ext cx="8617386" cy="1463776"/>
          </a:xfrm>
          <a:solidFill>
            <a:schemeClr val="accent3">
              <a:lumMod val="95000"/>
            </a:schemeClr>
          </a:solidFill>
        </p:spPr>
        <p:txBody>
          <a:bodyPr/>
          <a:lstStyle>
            <a:lvl1pPr algn="ctr">
              <a:defRPr sz="28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9560" y="13858"/>
            <a:ext cx="8603532" cy="72468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2656" y="850107"/>
            <a:ext cx="5693343" cy="547319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1pPr>
            <a:lvl2pPr>
              <a:defRPr sz="20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2pPr>
            <a:lvl3pPr>
              <a:defRPr sz="18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3pPr>
            <a:lvl4pPr>
              <a:defRPr sz="18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4pPr>
            <a:lvl5pPr>
              <a:defRPr sz="14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5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0384" y="850107"/>
            <a:ext cx="5693343" cy="547319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1pPr>
            <a:lvl2pPr>
              <a:defRPr sz="20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2pPr>
            <a:lvl3pPr>
              <a:defRPr sz="20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3pPr>
            <a:lvl4pPr>
              <a:defRPr sz="18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4pPr>
            <a:lvl5pPr>
              <a:defRPr sz="14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5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noProof="1"/>
              <a:t>1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520" y="975533"/>
            <a:ext cx="5693343" cy="5557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5" b="1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1pPr>
            <a:lvl2pPr marL="451485" indent="0">
              <a:buNone/>
              <a:defRPr sz="1975" b="1"/>
            </a:lvl2pPr>
            <a:lvl3pPr marL="902970" indent="0">
              <a:buNone/>
              <a:defRPr sz="1775" b="1"/>
            </a:lvl3pPr>
            <a:lvl4pPr marL="1355090" indent="0">
              <a:buNone/>
              <a:defRPr sz="1580" b="1"/>
            </a:lvl4pPr>
            <a:lvl5pPr marL="1805940" indent="0">
              <a:buNone/>
              <a:defRPr sz="1580" b="1"/>
            </a:lvl5pPr>
            <a:lvl6pPr marL="2257425" indent="0">
              <a:buNone/>
              <a:defRPr sz="1580" b="1"/>
            </a:lvl6pPr>
            <a:lvl7pPr marL="2708910" indent="0">
              <a:buNone/>
              <a:defRPr sz="1580" b="1"/>
            </a:lvl7pPr>
            <a:lvl8pPr marL="3161030" indent="0">
              <a:buNone/>
              <a:defRPr sz="1580" b="1"/>
            </a:lvl8pPr>
            <a:lvl9pPr marL="3612515" indent="0">
              <a:buNone/>
              <a:defRPr sz="158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8248" y="967435"/>
            <a:ext cx="5721381" cy="5557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5" b="1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1pPr>
            <a:lvl2pPr marL="451485" indent="0">
              <a:buNone/>
              <a:defRPr sz="1975" b="1"/>
            </a:lvl2pPr>
            <a:lvl3pPr marL="902970" indent="0">
              <a:buNone/>
              <a:defRPr sz="1775" b="1"/>
            </a:lvl3pPr>
            <a:lvl4pPr marL="1355090" indent="0">
              <a:buNone/>
              <a:defRPr sz="1580" b="1"/>
            </a:lvl4pPr>
            <a:lvl5pPr marL="1805940" indent="0">
              <a:buNone/>
              <a:defRPr sz="1580" b="1"/>
            </a:lvl5pPr>
            <a:lvl6pPr marL="2257425" indent="0">
              <a:buNone/>
              <a:defRPr sz="1580" b="1"/>
            </a:lvl6pPr>
            <a:lvl7pPr marL="2708910" indent="0">
              <a:buNone/>
              <a:defRPr sz="1580" b="1"/>
            </a:lvl7pPr>
            <a:lvl8pPr marL="3161030" indent="0">
              <a:buNone/>
              <a:defRPr sz="1580" b="1"/>
            </a:lvl8pPr>
            <a:lvl9pPr marL="3612515" indent="0">
              <a:buNone/>
              <a:defRPr sz="158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79559" y="27713"/>
            <a:ext cx="8617386" cy="724680"/>
          </a:xfrm>
        </p:spPr>
        <p:txBody>
          <a:bodyPr/>
          <a:lstStyle>
            <a:lvl1pPr>
              <a:defRPr sz="2200" b="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1"/>
          </p:nvPr>
        </p:nvSpPr>
        <p:spPr>
          <a:xfrm>
            <a:off x="400521" y="1597605"/>
            <a:ext cx="5693343" cy="4642074"/>
          </a:xfrm>
          <a:prstGeom prst="rect">
            <a:avLst/>
          </a:prstGeom>
        </p:spPr>
        <p:txBody>
          <a:bodyPr/>
          <a:lstStyle>
            <a:lvl1pPr>
              <a:defRPr sz="1505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1pPr>
            <a:lvl2pPr>
              <a:defRPr sz="1355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2pPr>
            <a:lvl3pPr>
              <a:defRPr sz="1205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3pPr>
            <a:lvl4pPr>
              <a:defRPr sz="1055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4pPr>
            <a:lvl5pPr>
              <a:defRPr sz="1055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5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238248" y="1597605"/>
            <a:ext cx="5721381" cy="4642074"/>
          </a:xfrm>
          <a:prstGeom prst="rect">
            <a:avLst/>
          </a:prstGeom>
        </p:spPr>
        <p:txBody>
          <a:bodyPr/>
          <a:lstStyle>
            <a:lvl1pPr>
              <a:defRPr sz="1505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1pPr>
            <a:lvl2pPr>
              <a:defRPr sz="1355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2pPr>
            <a:lvl3pPr>
              <a:defRPr sz="1205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3pPr>
            <a:lvl4pPr>
              <a:defRPr sz="1055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4pPr>
            <a:lvl5pPr>
              <a:defRPr sz="1055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5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noProof="1"/>
              <a:t>1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Bulleted Point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3" y="914400"/>
            <a:ext cx="11573159" cy="5488351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defRPr sz="20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1pPr>
            <a:lvl2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buFont typeface="Courier New" panose="02070309020205020404" pitchFamily="49" charset="0"/>
              <a:buChar char="o"/>
              <a:defRPr sz="18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2pPr>
            <a:lvl3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defRPr sz="16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3pPr>
            <a:lvl4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defRPr sz="14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4pPr>
            <a:lvl5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defRPr sz="1400">
                <a:latin typeface="Franklin Gothic Medium" panose="020B0603020102020204" pitchFamily="34" charset="0"/>
                <a:cs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83" t="-6867"/>
          <a:stretch>
            <a:fillRect/>
          </a:stretch>
        </p:blipFill>
        <p:spPr>
          <a:xfrm>
            <a:off x="-4281" y="244697"/>
            <a:ext cx="1622541" cy="20881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579824" y="126841"/>
            <a:ext cx="8500040" cy="55203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 sz="2200" b="0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1485"/>
            <a:ext cx="4512000" cy="27828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23778" y="6491484"/>
            <a:ext cx="9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ranklin Gothic Medium" panose="020B0603020102020204" pitchFamily="34" charset="0"/>
              </a:defRPr>
            </a:lvl1pPr>
          </a:lstStyle>
          <a:p>
            <a:fld id="{1A465814-567C-4BFA-B087-3E615221C1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291926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" y="4890455"/>
            <a:ext cx="12192000" cy="1739392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21920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PPT template  4x3 rati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9"/>
          <p:cNvSpPr/>
          <p:nvPr/>
        </p:nvSpPr>
        <p:spPr>
          <a:xfrm>
            <a:off x="0" y="6426123"/>
            <a:ext cx="5839113" cy="43187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99349" tIns="49674" rIns="99349" bIns="49674" anchor="ctr"/>
          <a:lstStyle/>
          <a:p>
            <a:pPr lvl="0" algn="ctr"/>
            <a:endParaRPr lang="en-IN" altLang="en-US" sz="1355" dirty="0">
              <a:solidFill>
                <a:srgbClr val="FFFFFF"/>
              </a:solidFill>
              <a:latin typeface="Calibri" panose="020F0502020204030204" charset="0"/>
            </a:endParaRPr>
          </a:p>
        </p:txBody>
      </p:sp>
      <p:pic>
        <p:nvPicPr>
          <p:cNvPr id="1029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16854"/>
            <a:ext cx="4514051" cy="279449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0" name="Picture 8" descr="D:\Blue Star\BrandCollaterals-Logo\Corporate PPT\FINAL\PPT and Kingsoft\New logo final to Sandeep\2017 - Reverse Logo Artwork\Q_2017_SEP_BLUE STAR LTD_CORPORATE_10844169_PP_BLUE STAR REV LOGO 2017_T...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3186" y="90731"/>
            <a:ext cx="1804187" cy="38469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1" name="Title Placeholder 1"/>
          <p:cNvSpPr>
            <a:spLocks noGrp="1"/>
          </p:cNvSpPr>
          <p:nvPr>
            <p:ph type="title"/>
          </p:nvPr>
        </p:nvSpPr>
        <p:spPr>
          <a:xfrm>
            <a:off x="210772" y="678873"/>
            <a:ext cx="11742746" cy="692727"/>
          </a:xfrm>
          <a:prstGeom prst="rect">
            <a:avLst/>
          </a:prstGeom>
          <a:noFill/>
          <a:ln w="9525">
            <a:noFill/>
          </a:ln>
        </p:spPr>
        <p:txBody>
          <a:bodyPr lIns="131999" tIns="65999" rIns="131999" bIns="65999"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3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9559" y="6472094"/>
            <a:ext cx="10218148" cy="365341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131999" tIns="65999" rIns="131999" bIns="65999" numCol="1" anchor="ctr" anchorCtr="0" compatLnSpc="1"/>
          <a:lstStyle>
            <a:lvl1pPr algn="r">
              <a:defRPr sz="1280">
                <a:solidFill>
                  <a:srgbClr val="898989"/>
                </a:solidFill>
                <a:latin typeface="Franklin Gothic Medium" panose="020B0603020102020204" pitchFamily="34" charset="0"/>
                <a:ea typeface="SimSun" panose="02010600030101010101" pitchFamily="2" charset="-122"/>
              </a:defRPr>
            </a:lvl1pPr>
          </a:lstStyle>
          <a:p>
            <a:fld id="{0EE8FD6C-094E-435D-B116-5734217E794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kern="1200">
          <a:solidFill>
            <a:srgbClr val="005BAA"/>
          </a:solidFill>
          <a:latin typeface="+mj-lt"/>
          <a:ea typeface="+mj-ea"/>
          <a:cs typeface="+mj-cs"/>
        </a:defRPr>
      </a:lvl1pPr>
      <a:lvl2pPr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2pPr>
      <a:lvl3pPr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3pPr>
      <a:lvl4pPr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4pPr>
      <a:lvl5pPr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5pPr>
      <a:lvl6pPr marL="344170"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6pPr>
      <a:lvl7pPr marL="688340"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7pPr>
      <a:lvl8pPr marL="1032510"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8pPr>
      <a:lvl9pPr marL="1376045"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9pPr>
    </p:titleStyle>
    <p:bodyStyle>
      <a:lvl1pPr marL="248285" indent="-248285" algn="l" defTabSz="993775" rtl="0" eaLnBrk="1" fontAlgn="base" hangingPunct="1">
        <a:spcBef>
          <a:spcPts val="375"/>
        </a:spcBef>
        <a:spcAft>
          <a:spcPts val="375"/>
        </a:spcAft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745490" lvl="1" indent="-248285" algn="l" defTabSz="993775" rtl="0" eaLnBrk="1" fontAlgn="base" hangingPunct="1">
        <a:spcBef>
          <a:spcPts val="375"/>
        </a:spcBef>
        <a:spcAft>
          <a:spcPts val="375"/>
        </a:spcAft>
        <a:buFont typeface="Arial" panose="020B0604020202020204" pitchFamily="34" charset="0"/>
        <a:buChar char="o"/>
        <a:defRPr sz="1955" kern="1200">
          <a:solidFill>
            <a:schemeClr val="tx1"/>
          </a:solidFill>
          <a:latin typeface="+mn-lt"/>
          <a:ea typeface="+mn-ea"/>
          <a:cs typeface="+mn-cs"/>
        </a:defRPr>
      </a:lvl2pPr>
      <a:lvl3pPr marL="1241425" lvl="2" indent="-247650" algn="l" defTabSz="993775" rtl="0" eaLnBrk="1" fontAlgn="base" hangingPunct="1">
        <a:spcBef>
          <a:spcPts val="375"/>
        </a:spcBef>
        <a:spcAft>
          <a:spcPts val="375"/>
        </a:spcAft>
        <a:buFont typeface="Arial" panose="020B0604020202020204" pitchFamily="34" charset="0"/>
        <a:buChar char="§"/>
        <a:defRPr sz="1730" kern="1200">
          <a:solidFill>
            <a:schemeClr val="tx1"/>
          </a:solidFill>
          <a:latin typeface="+mn-lt"/>
          <a:ea typeface="+mn-ea"/>
          <a:cs typeface="+mn-cs"/>
        </a:defRPr>
      </a:lvl3pPr>
      <a:lvl4pPr marL="1738630" lvl="3" indent="-248285" algn="l" defTabSz="993775" rtl="0" eaLnBrk="1" fontAlgn="base" hangingPunct="1">
        <a:spcBef>
          <a:spcPts val="375"/>
        </a:spcBef>
        <a:spcAft>
          <a:spcPts val="375"/>
        </a:spcAft>
        <a:buFont typeface="Arial" panose="020B0604020202020204" pitchFamily="34" charset="0"/>
        <a:buChar char="ü"/>
        <a:defRPr sz="1505" kern="1200">
          <a:solidFill>
            <a:schemeClr val="tx1"/>
          </a:solidFill>
          <a:latin typeface="+mn-lt"/>
          <a:ea typeface="+mn-ea"/>
          <a:cs typeface="+mn-cs"/>
        </a:defRPr>
      </a:lvl4pPr>
      <a:lvl5pPr marL="2235835" lvl="4" indent="-248285" algn="l" defTabSz="993775" rtl="0" eaLnBrk="1" fontAlgn="base" hangingPunct="1">
        <a:spcBef>
          <a:spcPts val="375"/>
        </a:spcBef>
        <a:spcAft>
          <a:spcPts val="375"/>
        </a:spcAft>
        <a:buFont typeface="Arial" panose="020B0604020202020204" pitchFamily="34" charset="0"/>
        <a:buChar char="v"/>
        <a:defRPr sz="1505" kern="1200">
          <a:solidFill>
            <a:schemeClr val="tx1"/>
          </a:solidFill>
          <a:latin typeface="+mn-lt"/>
          <a:ea typeface="+mn-ea"/>
          <a:cs typeface="+mn-cs"/>
        </a:defRPr>
      </a:lvl5pPr>
      <a:lvl6pPr marL="1892300" lvl="5" indent="-172085" algn="l" defTabSz="993775" eaLnBrk="1" fontAlgn="base" latinLnBrk="0" hangingPunct="1">
        <a:lnSpc>
          <a:spcPct val="100000"/>
        </a:lnSpc>
        <a:spcBef>
          <a:spcPts val="375"/>
        </a:spcBef>
        <a:spcAft>
          <a:spcPts val="375"/>
        </a:spcAft>
        <a:buFont typeface="Arial" panose="020B0604020202020204" pitchFamily="34" charset="0"/>
        <a:buChar char="v"/>
        <a:defRPr sz="15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36470" lvl="6" indent="-172085" algn="l" defTabSz="993775" eaLnBrk="1" fontAlgn="base" latinLnBrk="0" hangingPunct="1">
        <a:lnSpc>
          <a:spcPct val="100000"/>
        </a:lnSpc>
        <a:spcBef>
          <a:spcPts val="375"/>
        </a:spcBef>
        <a:spcAft>
          <a:spcPts val="375"/>
        </a:spcAft>
        <a:buFont typeface="Arial" panose="020B0604020202020204" pitchFamily="34" charset="0"/>
        <a:buChar char="v"/>
        <a:defRPr sz="15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80640" lvl="7" indent="-172085" algn="l" defTabSz="993775" eaLnBrk="1" fontAlgn="base" latinLnBrk="0" hangingPunct="1">
        <a:lnSpc>
          <a:spcPct val="100000"/>
        </a:lnSpc>
        <a:spcBef>
          <a:spcPts val="375"/>
        </a:spcBef>
        <a:spcAft>
          <a:spcPts val="375"/>
        </a:spcAft>
        <a:buFont typeface="Arial" panose="020B0604020202020204" pitchFamily="34" charset="0"/>
        <a:buChar char="v"/>
        <a:defRPr sz="15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4810" lvl="8" indent="-172085" algn="l" defTabSz="993775" eaLnBrk="1" fontAlgn="base" latinLnBrk="0" hangingPunct="1">
        <a:lnSpc>
          <a:spcPct val="100000"/>
        </a:lnSpc>
        <a:spcBef>
          <a:spcPts val="375"/>
        </a:spcBef>
        <a:spcAft>
          <a:spcPts val="375"/>
        </a:spcAft>
        <a:buFont typeface="Arial" panose="020B0604020202020204" pitchFamily="34" charset="0"/>
        <a:buChar char="v"/>
        <a:defRPr sz="15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4170" lvl="1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2pPr>
      <a:lvl3pPr marL="688340" lvl="2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3pPr>
      <a:lvl4pPr marL="1032510" lvl="3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4pPr>
      <a:lvl5pPr marL="1376045" lvl="4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5pPr>
      <a:lvl6pPr marL="1720215" lvl="5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6pPr>
      <a:lvl7pPr marL="2064385" lvl="6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7pPr>
      <a:lvl8pPr marL="2408555" lvl="7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8pPr>
      <a:lvl9pPr marL="2752725" lvl="8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/>
          </p:cNvPicPr>
          <p:nvPr/>
        </p:nvPicPr>
        <p:blipFill>
          <a:blip r:embed="rId8"/>
          <a:srcRect l="48782" t="-6866"/>
          <a:stretch>
            <a:fillRect/>
          </a:stretch>
        </p:blipFill>
        <p:spPr>
          <a:xfrm>
            <a:off x="0" y="244367"/>
            <a:ext cx="1620183" cy="2092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5" name="Picture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6491449"/>
            <a:ext cx="4514051" cy="2782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6" name="Picture 13" descr="D:\Blue Star\BrandCollaterals-Logo\Corporate PPT\FINAL\PPT and Kingsoft\New logo final to Sandeep\2017 - New Logo Artwork\LOGO\Q_2017_SEP_BLUE STAR LTD_CORPORATE_10844169_PP_BLUE STAR LOGO 2017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163186" y="110086"/>
            <a:ext cx="1788654" cy="36534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Title Placeholder 1"/>
          <p:cNvSpPr>
            <a:spLocks noGrp="1"/>
          </p:cNvSpPr>
          <p:nvPr>
            <p:ph type="title"/>
          </p:nvPr>
        </p:nvSpPr>
        <p:spPr>
          <a:xfrm>
            <a:off x="1579559" y="27710"/>
            <a:ext cx="8583627" cy="678873"/>
          </a:xfrm>
          <a:prstGeom prst="rect">
            <a:avLst/>
          </a:prstGeom>
          <a:noFill/>
          <a:ln w="9525">
            <a:noFill/>
          </a:ln>
        </p:spPr>
        <p:txBody>
          <a:bodyPr lIns="131999" tIns="65999" rIns="131999" bIns="65999"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3078" name="Text Placeholder 2"/>
          <p:cNvSpPr>
            <a:spLocks noGrp="1"/>
          </p:cNvSpPr>
          <p:nvPr>
            <p:ph type="body"/>
          </p:nvPr>
        </p:nvSpPr>
        <p:spPr>
          <a:xfrm>
            <a:off x="402657" y="886690"/>
            <a:ext cx="11355622" cy="5503803"/>
          </a:xfrm>
          <a:prstGeom prst="rect">
            <a:avLst/>
          </a:prstGeom>
          <a:noFill/>
          <a:ln w="9525">
            <a:noFill/>
          </a:ln>
        </p:spPr>
        <p:txBody>
          <a:bodyPr lIns="131999" tIns="65999" rIns="131999" bIns="65999" anchor="t"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205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255" y="6471920"/>
            <a:ext cx="486410" cy="3651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131999" tIns="65999" rIns="131999" bIns="65999" numCol="1" anchor="ctr" anchorCtr="0" compatLnSpc="1"/>
          <a:lstStyle>
            <a:lvl1pPr algn="r">
              <a:defRPr sz="1280">
                <a:solidFill>
                  <a:srgbClr val="898989"/>
                </a:solidFill>
                <a:latin typeface="Franklin Gothic Medium" panose="020B0603020102020204" pitchFamily="34" charset="0"/>
                <a:ea typeface="SimSun" panose="02010600030101010101" pitchFamily="2" charset="-122"/>
              </a:defRPr>
            </a:lvl1pPr>
          </a:lstStyle>
          <a:p>
            <a:r>
              <a:rPr lang="en-US" altLang="zh-CN" noProof="1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</p:sldLayoutIdLst>
  <p:hf hdr="0" ftr="0" dt="0"/>
  <p:txStyles>
    <p:titleStyle>
      <a:lvl1pPr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0" kern="1200">
          <a:solidFill>
            <a:srgbClr val="005BAA"/>
          </a:solidFill>
          <a:latin typeface="+mj-lt"/>
          <a:ea typeface="+mj-ea"/>
          <a:cs typeface="+mj-cs"/>
        </a:defRPr>
      </a:lvl1pPr>
      <a:lvl2pPr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2pPr>
      <a:lvl3pPr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3pPr>
      <a:lvl4pPr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4pPr>
      <a:lvl5pPr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5pPr>
      <a:lvl6pPr marL="344170"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6pPr>
      <a:lvl7pPr marL="688340"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7pPr>
      <a:lvl8pPr marL="1032510"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8pPr>
      <a:lvl9pPr marL="1376045" algn="l" defTabSz="993775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10" b="1">
          <a:solidFill>
            <a:srgbClr val="005BAA"/>
          </a:solidFill>
          <a:latin typeface="Franklin Gothic Medium" panose="020B0603020102020204" pitchFamily="34" charset="0"/>
        </a:defRPr>
      </a:lvl9pPr>
    </p:titleStyle>
    <p:bodyStyle>
      <a:lvl1pPr marL="248285" indent="-248285" algn="l" defTabSz="993775" rtl="0" eaLnBrk="1" fontAlgn="base" hangingPunct="1">
        <a:spcBef>
          <a:spcPts val="375"/>
        </a:spcBef>
        <a:spcAft>
          <a:spcPts val="375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Medium (Headings)" charset="0"/>
          <a:ea typeface="+mn-ea"/>
          <a:cs typeface="Franklin Gothic Medium (Headings)" charset="0"/>
        </a:defRPr>
      </a:lvl1pPr>
      <a:lvl2pPr marL="745490" lvl="1" indent="-248285" algn="l" defTabSz="993775" rtl="0" eaLnBrk="1" fontAlgn="base" hangingPunct="1">
        <a:spcBef>
          <a:spcPts val="375"/>
        </a:spcBef>
        <a:spcAft>
          <a:spcPts val="375"/>
        </a:spcAft>
        <a:buFont typeface="Arial" panose="020B0604020202020204" pitchFamily="34" charset="0"/>
        <a:buChar char="o"/>
        <a:defRPr sz="2000" kern="1200">
          <a:solidFill>
            <a:schemeClr val="tx1"/>
          </a:solidFill>
          <a:latin typeface="Franklin Gothic Medium (Headings)" charset="0"/>
          <a:ea typeface="+mn-ea"/>
          <a:cs typeface="Franklin Gothic Medium (Headings)" charset="0"/>
        </a:defRPr>
      </a:lvl2pPr>
      <a:lvl3pPr marL="1241425" lvl="2" indent="-247650" algn="l" defTabSz="993775" rtl="0" eaLnBrk="1" fontAlgn="base" hangingPunct="1">
        <a:spcBef>
          <a:spcPts val="375"/>
        </a:spcBef>
        <a:spcAft>
          <a:spcPts val="375"/>
        </a:spcAft>
        <a:buFont typeface="Wingdings" panose="05000000000000000000" charset="0"/>
        <a:buChar char="§"/>
        <a:defRPr sz="1800" kern="1200">
          <a:solidFill>
            <a:schemeClr val="tx1"/>
          </a:solidFill>
          <a:latin typeface="Franklin Gothic Medium (Headings)" charset="0"/>
          <a:ea typeface="+mn-ea"/>
          <a:cs typeface="Franklin Gothic Medium (Headings)" charset="0"/>
        </a:defRPr>
      </a:lvl3pPr>
      <a:lvl4pPr marL="1738630" lvl="3" indent="-248285" algn="l" defTabSz="993775" rtl="0" eaLnBrk="1" fontAlgn="base" hangingPunct="1">
        <a:spcBef>
          <a:spcPts val="375"/>
        </a:spcBef>
        <a:spcAft>
          <a:spcPts val="375"/>
        </a:spcAft>
        <a:buFont typeface="Wingdings" panose="05000000000000000000" charset="0"/>
        <a:buChar char="Ø"/>
        <a:defRPr sz="1800" kern="1200">
          <a:solidFill>
            <a:schemeClr val="tx1"/>
          </a:solidFill>
          <a:latin typeface="Franklin Gothic Medium (Headings)" charset="0"/>
          <a:ea typeface="+mn-ea"/>
          <a:cs typeface="Franklin Gothic Medium (Headings)" charset="0"/>
        </a:defRPr>
      </a:lvl4pPr>
      <a:lvl5pPr marL="2235835" lvl="4" indent="-248285" algn="l" defTabSz="993775" rtl="0" eaLnBrk="1" fontAlgn="base" hangingPunct="1">
        <a:spcBef>
          <a:spcPts val="375"/>
        </a:spcBef>
        <a:spcAft>
          <a:spcPts val="375"/>
        </a:spcAft>
        <a:buFont typeface="Arial" panose="020B0604020202020204" pitchFamily="34" charset="0"/>
        <a:buChar char="v"/>
        <a:defRPr sz="1505" kern="1200">
          <a:solidFill>
            <a:schemeClr val="tx1"/>
          </a:solidFill>
          <a:latin typeface="+mn-lt"/>
          <a:ea typeface="+mn-ea"/>
          <a:cs typeface="+mn-cs"/>
        </a:defRPr>
      </a:lvl5pPr>
      <a:lvl6pPr marL="1892300" lvl="5" indent="-172085" algn="l" defTabSz="993775" eaLnBrk="1" fontAlgn="base" latinLnBrk="0" hangingPunct="1">
        <a:lnSpc>
          <a:spcPct val="100000"/>
        </a:lnSpc>
        <a:spcBef>
          <a:spcPts val="375"/>
        </a:spcBef>
        <a:spcAft>
          <a:spcPts val="375"/>
        </a:spcAft>
        <a:buFont typeface="Arial" panose="020B0604020202020204" pitchFamily="34" charset="0"/>
        <a:buChar char="v"/>
        <a:defRPr sz="15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36470" lvl="6" indent="-172085" algn="l" defTabSz="993775" eaLnBrk="1" fontAlgn="base" latinLnBrk="0" hangingPunct="1">
        <a:lnSpc>
          <a:spcPct val="100000"/>
        </a:lnSpc>
        <a:spcBef>
          <a:spcPts val="375"/>
        </a:spcBef>
        <a:spcAft>
          <a:spcPts val="375"/>
        </a:spcAft>
        <a:buFont typeface="Arial" panose="020B0604020202020204" pitchFamily="34" charset="0"/>
        <a:buChar char="v"/>
        <a:defRPr sz="15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80640" lvl="7" indent="-172085" algn="l" defTabSz="993775" eaLnBrk="1" fontAlgn="base" latinLnBrk="0" hangingPunct="1">
        <a:lnSpc>
          <a:spcPct val="100000"/>
        </a:lnSpc>
        <a:spcBef>
          <a:spcPts val="375"/>
        </a:spcBef>
        <a:spcAft>
          <a:spcPts val="375"/>
        </a:spcAft>
        <a:buFont typeface="Arial" panose="020B0604020202020204" pitchFamily="34" charset="0"/>
        <a:buChar char="v"/>
        <a:defRPr sz="15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4810" lvl="8" indent="-172085" algn="l" defTabSz="993775" eaLnBrk="1" fontAlgn="base" latinLnBrk="0" hangingPunct="1">
        <a:lnSpc>
          <a:spcPct val="100000"/>
        </a:lnSpc>
        <a:spcBef>
          <a:spcPts val="375"/>
        </a:spcBef>
        <a:spcAft>
          <a:spcPts val="375"/>
        </a:spcAft>
        <a:buFont typeface="Arial" panose="020B0604020202020204" pitchFamily="34" charset="0"/>
        <a:buChar char="v"/>
        <a:defRPr sz="150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35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4170" lvl="1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2pPr>
      <a:lvl3pPr marL="688340" lvl="2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3pPr>
      <a:lvl4pPr marL="1032510" lvl="3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4pPr>
      <a:lvl5pPr marL="1376045" lvl="4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5pPr>
      <a:lvl6pPr marL="1720215" lvl="5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6pPr>
      <a:lvl7pPr marL="2064385" lvl="6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7pPr>
      <a:lvl8pPr marL="2408555" lvl="7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8pPr>
      <a:lvl9pPr marL="2752725" lvl="8" indent="0" algn="l" defTabSz="68834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955" b="0" i="0" u="none" kern="1200" baseline="0">
          <a:solidFill>
            <a:schemeClr val="tx1"/>
          </a:solidFill>
          <a:latin typeface="Calibri" panose="020F050202020403020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notesSlide" Target="../notesSlides/notesSlide1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16C0D1-9DAE-7E83-4723-AC173AB33D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0516ED98-0073-60B3-6E9A-27AD77ABA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9559" y="14458"/>
            <a:ext cx="8589677" cy="682872"/>
          </a:xfrm>
        </p:spPr>
        <p:txBody>
          <a:bodyPr/>
          <a:lstStyle/>
          <a:p>
            <a:r>
              <a:rPr lang="en-IN" dirty="0"/>
              <a:t>Idea Submission Sheet</a:t>
            </a:r>
          </a:p>
        </p:txBody>
      </p:sp>
      <p:sp>
        <p:nvSpPr>
          <p:cNvPr id="51" name="Slide Number Placeholder 1">
            <a:extLst>
              <a:ext uri="{FF2B5EF4-FFF2-40B4-BE49-F238E27FC236}">
                <a16:creationId xmlns:a16="http://schemas.microsoft.com/office/drawing/2014/main" id="{047688D7-C8ED-54AC-7AF5-816E3616E3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294745" y="6471920"/>
            <a:ext cx="502920" cy="365125"/>
          </a:xfrm>
        </p:spPr>
        <p:txBody>
          <a:bodyPr/>
          <a:lstStyle/>
          <a:p>
            <a:pPr lvl="0" eaLnBrk="1" fontAlgn="base" hangingPunct="1"/>
            <a:fld id="{9A0DB2DC-4C9A-4742-B13C-FB6460FD3503}" type="slidenum">
              <a:rPr lang="en-US" altLang="zh-CN" strike="noStrike" noProof="1" smtClean="0">
                <a:latin typeface="+mj-lt"/>
                <a:ea typeface="SimSun" panose="02010600030101010101" pitchFamily="2" charset="-122"/>
                <a:cs typeface="+mn-cs"/>
              </a:rPr>
              <a:t>1</a:t>
            </a:fld>
            <a:endParaRPr lang="en-US" altLang="zh-CN" strike="noStrike" noProof="1">
              <a:latin typeface="+mj-lt"/>
            </a:endParaRP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AFE36912-0E2F-8562-A6EE-0C026B2AF53F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5538" y="1282085"/>
            <a:ext cx="5889834" cy="5179414"/>
          </a:xfrm>
          <a:prstGeom prst="rect">
            <a:avLst/>
          </a:prstGeom>
          <a:noFill/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900" b="1" i="0" u="none" strike="noStrike" kern="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Calibri"/>
              <a:ea typeface="Gulim" pitchFamily="34" charset="-127"/>
            </a:endParaRPr>
          </a:p>
        </p:txBody>
      </p:sp>
      <p:sp>
        <p:nvSpPr>
          <p:cNvPr id="31" name="Rectangle 10">
            <a:extLst>
              <a:ext uri="{FF2B5EF4-FFF2-40B4-BE49-F238E27FC236}">
                <a16:creationId xmlns:a16="http://schemas.microsoft.com/office/drawing/2014/main" id="{0C474607-63E6-98EB-AC29-4BC1C618EDD5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213266" y="1265368"/>
            <a:ext cx="5889834" cy="1329808"/>
          </a:xfrm>
          <a:prstGeom prst="rect">
            <a:avLst/>
          </a:prstGeom>
          <a:noFill/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900" b="1" i="0" u="none" strike="noStrike" kern="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Calibri"/>
              <a:ea typeface="Gulim" pitchFamily="34" charset="-127"/>
            </a:endParaRPr>
          </a:p>
        </p:txBody>
      </p:sp>
      <p:sp>
        <p:nvSpPr>
          <p:cNvPr id="32" name="Rectangle 67">
            <a:extLst>
              <a:ext uri="{FF2B5EF4-FFF2-40B4-BE49-F238E27FC236}">
                <a16:creationId xmlns:a16="http://schemas.microsoft.com/office/drawing/2014/main" id="{5B22A83F-F715-46BB-C3B9-6947B5EC39CA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95538" y="1279045"/>
            <a:ext cx="5875143" cy="27964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91402" tIns="45702" rIns="91402" bIns="45702" anchor="ctr"/>
          <a:lstStyle/>
          <a:p>
            <a:pPr marL="0" marR="0" lvl="0" indent="0" defTabSz="9334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34" charset="-127"/>
                <a:cs typeface="Arial" pitchFamily="34" charset="0"/>
              </a:rPr>
              <a:t>Visualization of the concept (Sketch)</a:t>
            </a:r>
          </a:p>
        </p:txBody>
      </p:sp>
      <p:sp>
        <p:nvSpPr>
          <p:cNvPr id="33" name="Rectangle 67">
            <a:extLst>
              <a:ext uri="{FF2B5EF4-FFF2-40B4-BE49-F238E27FC236}">
                <a16:creationId xmlns:a16="http://schemas.microsoft.com/office/drawing/2014/main" id="{D950CBB4-995A-AEB2-9EB1-AB160FB045A4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6213266" y="1265367"/>
            <a:ext cx="5875143" cy="27964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91402" tIns="45702" rIns="91402" bIns="45702" anchor="ctr"/>
          <a:lstStyle/>
          <a:p>
            <a:pPr defTabSz="933450"/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34" charset="-127"/>
                <a:cs typeface="Arial" pitchFamily="34" charset="0"/>
              </a:rPr>
              <a:t>Idea/Solution</a:t>
            </a:r>
          </a:p>
        </p:txBody>
      </p:sp>
      <p:sp>
        <p:nvSpPr>
          <p:cNvPr id="34" name="Rectangle 11">
            <a:extLst>
              <a:ext uri="{FF2B5EF4-FFF2-40B4-BE49-F238E27FC236}">
                <a16:creationId xmlns:a16="http://schemas.microsoft.com/office/drawing/2014/main" id="{81161CDE-4CB7-EB1A-23E3-1C74090C9DE1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213266" y="2668126"/>
            <a:ext cx="5889834" cy="1313090"/>
          </a:xfrm>
          <a:prstGeom prst="rect">
            <a:avLst/>
          </a:prstGeom>
          <a:noFill/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900" b="1" i="0" u="none" strike="noStrike" kern="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Calibri"/>
              <a:ea typeface="Gulim" pitchFamily="34" charset="-127"/>
            </a:endParaRPr>
          </a:p>
        </p:txBody>
      </p:sp>
      <p:sp>
        <p:nvSpPr>
          <p:cNvPr id="35" name="Rectangle 67">
            <a:extLst>
              <a:ext uri="{FF2B5EF4-FFF2-40B4-BE49-F238E27FC236}">
                <a16:creationId xmlns:a16="http://schemas.microsoft.com/office/drawing/2014/main" id="{75164DAA-2B43-0F60-9769-20E3C318A07F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6213266" y="2668125"/>
            <a:ext cx="5875143" cy="27964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91402" tIns="45702" rIns="91402" bIns="45702" anchor="ctr"/>
          <a:lstStyle/>
          <a:p>
            <a:pPr marL="0" marR="0" lvl="0" indent="0" defTabSz="9334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34" charset="-127"/>
                <a:cs typeface="Arial" pitchFamily="34" charset="0"/>
              </a:rPr>
              <a:t>Technical Feasibility</a:t>
            </a:r>
          </a:p>
        </p:txBody>
      </p:sp>
      <p:sp>
        <p:nvSpPr>
          <p:cNvPr id="36" name="Rectangle 12">
            <a:extLst>
              <a:ext uri="{FF2B5EF4-FFF2-40B4-BE49-F238E27FC236}">
                <a16:creationId xmlns:a16="http://schemas.microsoft.com/office/drawing/2014/main" id="{AC2CF049-D294-D7C9-D343-60BEB39C05AF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213266" y="4064587"/>
            <a:ext cx="5889834" cy="1167192"/>
          </a:xfrm>
          <a:prstGeom prst="rect">
            <a:avLst/>
          </a:prstGeom>
          <a:noFill/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900" b="1" i="0" u="none" strike="noStrike" kern="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Calibri"/>
              <a:ea typeface="Gulim" pitchFamily="34" charset="-127"/>
            </a:endParaRPr>
          </a:p>
        </p:txBody>
      </p:sp>
      <p:sp>
        <p:nvSpPr>
          <p:cNvPr id="37" name="Rectangle 67">
            <a:extLst>
              <a:ext uri="{FF2B5EF4-FFF2-40B4-BE49-F238E27FC236}">
                <a16:creationId xmlns:a16="http://schemas.microsoft.com/office/drawing/2014/main" id="{E7956DCB-1042-9E8A-E979-FED50330A847}"/>
              </a:ext>
            </a:extLst>
          </p:cNvPr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6213266" y="4064586"/>
            <a:ext cx="5875143" cy="27964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91402" tIns="45702" rIns="91402" bIns="45702" anchor="ctr"/>
          <a:lstStyle/>
          <a:p>
            <a:pPr marL="0" marR="0" lvl="0" indent="0" defTabSz="9334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34" charset="-127"/>
                <a:cs typeface="Arial" pitchFamily="34" charset="0"/>
              </a:rPr>
              <a:t>Value to Customer </a:t>
            </a:r>
          </a:p>
        </p:txBody>
      </p:sp>
      <p:sp>
        <p:nvSpPr>
          <p:cNvPr id="38" name="Rectangle 67">
            <a:extLst>
              <a:ext uri="{FF2B5EF4-FFF2-40B4-BE49-F238E27FC236}">
                <a16:creationId xmlns:a16="http://schemas.microsoft.com/office/drawing/2014/main" id="{AE316703-C73C-225A-A21F-CC88C679D969}"/>
              </a:ext>
            </a:extLst>
          </p:cNvPr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95538" y="534352"/>
            <a:ext cx="7856799" cy="296358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91402" tIns="45702" rIns="91402" bIns="45702" anchor="ctr"/>
          <a:lstStyle/>
          <a:p>
            <a:pPr marL="0" marR="0" lvl="0" indent="0" defTabSz="9334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34" charset="-127"/>
                <a:cs typeface="Arial" pitchFamily="34" charset="0"/>
              </a:rPr>
              <a:t>Concept Title :</a:t>
            </a:r>
          </a:p>
        </p:txBody>
      </p:sp>
      <p:sp>
        <p:nvSpPr>
          <p:cNvPr id="39" name="Rectangle 67">
            <a:extLst>
              <a:ext uri="{FF2B5EF4-FFF2-40B4-BE49-F238E27FC236}">
                <a16:creationId xmlns:a16="http://schemas.microsoft.com/office/drawing/2014/main" id="{725DC220-6D58-BCB3-3E18-3CF357B7ADDA}"/>
              </a:ext>
            </a:extLst>
          </p:cNvPr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065179" y="534352"/>
            <a:ext cx="4013584" cy="294838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91402" tIns="45702" rIns="91402" bIns="45702" anchor="ctr"/>
          <a:lstStyle/>
          <a:p>
            <a:pPr marL="0" marR="0" lvl="0" indent="0" defTabSz="9334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34" charset="-127"/>
                <a:cs typeface="Arial" pitchFamily="34" charset="0"/>
              </a:rPr>
              <a:t>Domain:  </a:t>
            </a:r>
          </a:p>
        </p:txBody>
      </p:sp>
      <p:sp>
        <p:nvSpPr>
          <p:cNvPr id="40" name="Rectangle 67">
            <a:extLst>
              <a:ext uri="{FF2B5EF4-FFF2-40B4-BE49-F238E27FC236}">
                <a16:creationId xmlns:a16="http://schemas.microsoft.com/office/drawing/2014/main" id="{49D8A8B1-15A2-B9BC-C905-64A6B2DC4E28}"/>
              </a:ext>
            </a:extLst>
          </p:cNvPr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88900" y="885422"/>
            <a:ext cx="11983224" cy="296357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91402" tIns="45702" rIns="91402" bIns="45702" anchor="ctr"/>
          <a:lstStyle/>
          <a:p>
            <a:pPr marL="0" marR="0" lvl="0" indent="0" defTabSz="9334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34" charset="-127"/>
                <a:cs typeface="Arial" pitchFamily="34" charset="0"/>
              </a:rPr>
              <a:t>Members Name &amp; Department :</a:t>
            </a: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4522534C-721F-B210-723B-85B927A8C177}"/>
              </a:ext>
            </a:extLst>
          </p:cNvPr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213266" y="5304728"/>
            <a:ext cx="5889834" cy="1167192"/>
          </a:xfrm>
          <a:prstGeom prst="rect">
            <a:avLst/>
          </a:prstGeom>
          <a:noFill/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900" b="1" i="0" u="none" strike="noStrike" kern="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Calibri"/>
              <a:ea typeface="Gulim" pitchFamily="34" charset="-127"/>
            </a:endParaRPr>
          </a:p>
        </p:txBody>
      </p:sp>
      <p:sp>
        <p:nvSpPr>
          <p:cNvPr id="42" name="Rectangle 67">
            <a:extLst>
              <a:ext uri="{FF2B5EF4-FFF2-40B4-BE49-F238E27FC236}">
                <a16:creationId xmlns:a16="http://schemas.microsoft.com/office/drawing/2014/main" id="{13C76B2F-77D4-883E-9C6E-F9BEE9AADEA5}"/>
              </a:ext>
            </a:extLst>
          </p:cNvPr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6213266" y="5304727"/>
            <a:ext cx="5875143" cy="27964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91402" tIns="45702" rIns="91402" bIns="45702" anchor="ctr"/>
          <a:lstStyle/>
          <a:p>
            <a:pPr marL="0" marR="0" lvl="0" indent="0" defTabSz="9334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34" charset="-127"/>
                <a:cs typeface="Arial" pitchFamily="34" charset="0"/>
              </a:rPr>
              <a:t>Business Benefit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DCADF3D-7555-FE05-6697-649BF593CF16}"/>
              </a:ext>
            </a:extLst>
          </p:cNvPr>
          <p:cNvSpPr txBox="1"/>
          <p:nvPr/>
        </p:nvSpPr>
        <p:spPr>
          <a:xfrm>
            <a:off x="6249685" y="152219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18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34" charset="-127"/>
                <a:cs typeface="Arial" pitchFamily="34" charset="0"/>
              </a:rPr>
              <a:t>Explain in detail about the idea/solution</a:t>
            </a:r>
            <a:endParaRPr lang="en-IN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54DA6C5-FC38-17D6-F055-983D5ABE2A17}"/>
              </a:ext>
            </a:extLst>
          </p:cNvPr>
          <p:cNvSpPr txBox="1"/>
          <p:nvPr/>
        </p:nvSpPr>
        <p:spPr>
          <a:xfrm>
            <a:off x="6206630" y="299236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18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34" charset="-127"/>
                <a:cs typeface="Arial" pitchFamily="34" charset="0"/>
              </a:rPr>
              <a:t>Explain in detail how the idea is practically possible to implement in the product</a:t>
            </a:r>
            <a:endParaRPr lang="en-IN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53F6613-E853-51BF-2779-10226A76C806}"/>
              </a:ext>
            </a:extLst>
          </p:cNvPr>
          <p:cNvSpPr txBox="1"/>
          <p:nvPr/>
        </p:nvSpPr>
        <p:spPr>
          <a:xfrm>
            <a:off x="6206630" y="4374422"/>
            <a:ext cx="58654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18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34" charset="-127"/>
                <a:cs typeface="Arial" pitchFamily="34" charset="0"/>
              </a:rPr>
              <a:t>Explain in detail how the idea will be beneficial to the customer. </a:t>
            </a:r>
            <a:r>
              <a:rPr lang="en-US" altLang="ko-KR" b="1" kern="0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맑은 고딕" panose="020B0503020000020004" pitchFamily="34" charset="-127"/>
                <a:cs typeface="Arial" pitchFamily="34" charset="0"/>
              </a:rPr>
              <a:t>Explain what problem we are solving or added value for the customer</a:t>
            </a:r>
            <a:endParaRPr lang="en-IN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B8687BC-B0F9-3A7B-0BC5-52F93F7A359F}"/>
              </a:ext>
            </a:extLst>
          </p:cNvPr>
          <p:cNvSpPr txBox="1"/>
          <p:nvPr/>
        </p:nvSpPr>
        <p:spPr>
          <a:xfrm>
            <a:off x="6206630" y="5611893"/>
            <a:ext cx="58654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18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34" charset="-127"/>
                <a:cs typeface="Arial" pitchFamily="34" charset="0"/>
              </a:rPr>
              <a:t>Explain in detail how the idea will be beneficial to the business</a:t>
            </a:r>
            <a:endParaRPr lang="en-IN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398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GzSYmpgDkSeHNWT5A_1S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eTpCYBq0yNHcAYZ0JXl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joT2nRvckOp7ZGdkxTTC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Sp9gMy7D02UETWjVSNdJ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ft.nAB_DUKmX76PJkv1p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gclCIF7QE66pAg85htJx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joT2nRvckOp7ZGdkxTTC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eTpCYBq0yNHcAYZ0JXl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UeKvGUj00iGLixGI.eAv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tryM3S9P0iV38HOS5wOT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Sp9gMy7D02UETWjVSNdJ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ft.nAB_DUKmX76PJkv1p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joT2nRvckOp7ZGdkxTTCA"/>
</p:tagLst>
</file>

<file path=ppt/theme/theme1.xml><?xml version="1.0" encoding="utf-8"?>
<a:theme xmlns:a="http://schemas.openxmlformats.org/drawingml/2006/main" name="2_Office Them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6CBE6"/>
      </a:accent5>
      <a:accent6>
        <a:srgbClr val="D4702B"/>
      </a:accent6>
      <a:hlink>
        <a:srgbClr val="0563C1"/>
      </a:hlink>
      <a:folHlink>
        <a:srgbClr val="954F72"/>
      </a:folHlink>
    </a:clrScheme>
    <a:fontScheme name="">
      <a:majorFont>
        <a:latin typeface="Franklin Gothic Medium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8_Office Theme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6CBE6"/>
      </a:accent5>
      <a:accent6>
        <a:srgbClr val="D4702B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3_Office Theme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47018</TotalTime>
  <Words>87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6" baseType="lpstr">
      <vt:lpstr>맑은 고딕</vt:lpstr>
      <vt:lpstr>SimSun</vt:lpstr>
      <vt:lpstr>Arial</vt:lpstr>
      <vt:lpstr>Calibri</vt:lpstr>
      <vt:lpstr>Courier New</vt:lpstr>
      <vt:lpstr>돋움</vt:lpstr>
      <vt:lpstr>Franklin Gothic Book</vt:lpstr>
      <vt:lpstr>Franklin Gothic Medium</vt:lpstr>
      <vt:lpstr>Franklin Gothic Medium (Headings)</vt:lpstr>
      <vt:lpstr>Gulim</vt:lpstr>
      <vt:lpstr>隶书</vt:lpstr>
      <vt:lpstr>华文楷体</vt:lpstr>
      <vt:lpstr>Wingdings</vt:lpstr>
      <vt:lpstr>2_Office Theme</vt:lpstr>
      <vt:lpstr>1_Office Theme</vt:lpstr>
      <vt:lpstr>Idea Submission 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Rheem – Blue Star Corporate Management Meeting</dc:title>
  <dc:creator>Deepak Baid</dc:creator>
  <cp:lastModifiedBy>Admin</cp:lastModifiedBy>
  <cp:revision>261</cp:revision>
  <cp:lastPrinted>2023-10-11T04:46:26Z</cp:lastPrinted>
  <dcterms:created xsi:type="dcterms:W3CDTF">2023-02-18T05:06:28Z</dcterms:created>
  <dcterms:modified xsi:type="dcterms:W3CDTF">2025-02-26T10:17:11Z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DD8175C9627D42998FB409D343E33F65</vt:lpwstr>
  </property>
  <property fmtid="{D5CDD505-2E9C-101B-9397-08002B2CF9AE}" pid="3" name="KSOProductBuildVer">
    <vt:lpwstr>1033-11.2.0.10306</vt:lpwstr>
  </property>
</Properties>
</file>