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0267275" cy="427942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343" autoAdjust="0"/>
  </p:normalViewPr>
  <p:slideViewPr>
    <p:cSldViewPr snapToGrid="0" snapToObjects="1">
      <p:cViewPr>
        <p:scale>
          <a:sx n="14" d="100"/>
          <a:sy n="14" d="100"/>
        </p:scale>
        <p:origin x="247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3/6/2026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3/6/2026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3/6/2026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0266640" cy="42793920"/>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0" y="-1"/>
            <a:ext cx="30266640" cy="7431041"/>
          </a:xfrm>
          <a:prstGeom prst="rect">
            <a:avLst/>
          </a:prstGeom>
          <a:solidFill>
            <a:srgbClr val="004C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2054961" y="3031499"/>
            <a:ext cx="26065277" cy="1323439"/>
          </a:xfrm>
          <a:prstGeom prst="rect">
            <a:avLst/>
          </a:prstGeom>
          <a:noFill/>
        </p:spPr>
        <p:txBody>
          <a:bodyPr wrap="none">
            <a:spAutoFit/>
          </a:bodyPr>
          <a:lstStyle/>
          <a:p>
            <a:pPr algn="ctr">
              <a:defRPr sz="9000" b="1">
                <a:solidFill>
                  <a:srgbClr val="FFFFFF"/>
                </a:solidFill>
              </a:defRPr>
            </a:pPr>
            <a:r>
              <a:rPr sz="8000" dirty="0" smtClean="0"/>
              <a:t> </a:t>
            </a:r>
            <a:r>
              <a:rPr sz="8000" dirty="0"/>
              <a:t>INDUSTRY ACADEMIA NETWORKING CONCLAVE (IANC) 2026</a:t>
            </a:r>
          </a:p>
        </p:txBody>
      </p:sp>
      <p:sp>
        <p:nvSpPr>
          <p:cNvPr id="5" name="TextBox 4"/>
          <p:cNvSpPr txBox="1"/>
          <p:nvPr/>
        </p:nvSpPr>
        <p:spPr>
          <a:xfrm>
            <a:off x="12422947" y="4264429"/>
            <a:ext cx="4122820" cy="707886"/>
          </a:xfrm>
          <a:prstGeom prst="rect">
            <a:avLst/>
          </a:prstGeom>
          <a:noFill/>
        </p:spPr>
        <p:txBody>
          <a:bodyPr wrap="square">
            <a:spAutoFit/>
          </a:bodyPr>
          <a:lstStyle/>
          <a:p>
            <a:pPr algn="ctr">
              <a:defRPr sz="4000">
                <a:solidFill>
                  <a:srgbClr val="E6E6E6"/>
                </a:solidFill>
              </a:defRPr>
            </a:pPr>
            <a:r>
              <a:rPr lang="en-US" sz="4000" b="1" dirty="0">
                <a:solidFill>
                  <a:srgbClr val="FFFFFF"/>
                </a:solidFill>
                <a:latin typeface="Agency FB" panose="020B0503020202020204" pitchFamily="34" charset="0"/>
                <a:ea typeface="DM Serif Display"/>
                <a:cs typeface="DM Serif Display"/>
                <a:sym typeface="DM Serif Display"/>
              </a:rPr>
              <a:t>March </a:t>
            </a:r>
            <a:r>
              <a:rPr lang="en-US" sz="4000" b="1" dirty="0" smtClean="0">
                <a:solidFill>
                  <a:srgbClr val="FFFFFF"/>
                </a:solidFill>
                <a:latin typeface="Agency FB" panose="020B0503020202020204" pitchFamily="34" charset="0"/>
                <a:ea typeface="DM Serif Display"/>
                <a:cs typeface="DM Serif Display"/>
                <a:sym typeface="DM Serif Display"/>
              </a:rPr>
              <a:t>24, 2026</a:t>
            </a:r>
            <a:endParaRPr lang="en-US" sz="4000" b="1" dirty="0">
              <a:solidFill>
                <a:srgbClr val="FFFFFF"/>
              </a:solidFill>
              <a:latin typeface="Agency FB" panose="020B0503020202020204" pitchFamily="34" charset="0"/>
              <a:ea typeface="DM Serif Display"/>
              <a:cs typeface="DM Serif Display"/>
              <a:sym typeface="DM Serif Display"/>
            </a:endParaRPr>
          </a:p>
        </p:txBody>
      </p:sp>
      <p:sp>
        <p:nvSpPr>
          <p:cNvPr id="6" name="Oval 5"/>
          <p:cNvSpPr/>
          <p:nvPr/>
        </p:nvSpPr>
        <p:spPr>
          <a:xfrm>
            <a:off x="153384" y="7915914"/>
            <a:ext cx="1128473" cy="1371600"/>
          </a:xfrm>
          <a:prstGeom prst="ellipse">
            <a:avLst/>
          </a:prstGeom>
          <a:solidFill>
            <a:srgbClr val="C8D2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Oval 6"/>
          <p:cNvSpPr/>
          <p:nvPr/>
        </p:nvSpPr>
        <p:spPr>
          <a:xfrm>
            <a:off x="14688974" y="8455814"/>
            <a:ext cx="1371600" cy="1371600"/>
          </a:xfrm>
          <a:prstGeom prst="ellipse">
            <a:avLst/>
          </a:prstGeom>
          <a:solidFill>
            <a:srgbClr val="C8D2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Oval 7"/>
          <p:cNvSpPr/>
          <p:nvPr/>
        </p:nvSpPr>
        <p:spPr>
          <a:xfrm>
            <a:off x="418319" y="19404284"/>
            <a:ext cx="1371600" cy="1371600"/>
          </a:xfrm>
          <a:prstGeom prst="ellipse">
            <a:avLst/>
          </a:prstGeom>
          <a:solidFill>
            <a:srgbClr val="C8D2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Oval 8"/>
          <p:cNvSpPr/>
          <p:nvPr/>
        </p:nvSpPr>
        <p:spPr>
          <a:xfrm>
            <a:off x="14494715" y="18570263"/>
            <a:ext cx="1371600" cy="1371600"/>
          </a:xfrm>
          <a:prstGeom prst="ellipse">
            <a:avLst/>
          </a:prstGeom>
          <a:solidFill>
            <a:srgbClr val="C8D2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Oval 9"/>
          <p:cNvSpPr/>
          <p:nvPr/>
        </p:nvSpPr>
        <p:spPr>
          <a:xfrm>
            <a:off x="28380321" y="19440898"/>
            <a:ext cx="1371600" cy="1371600"/>
          </a:xfrm>
          <a:prstGeom prst="ellipse">
            <a:avLst/>
          </a:prstGeom>
          <a:solidFill>
            <a:srgbClr val="C8D2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ounded Rectangle 10"/>
          <p:cNvSpPr/>
          <p:nvPr/>
        </p:nvSpPr>
        <p:spPr>
          <a:xfrm>
            <a:off x="914400" y="8786549"/>
            <a:ext cx="14173200" cy="10972800"/>
          </a:xfrm>
          <a:prstGeom prst="roundRect">
            <a:avLst/>
          </a:prstGeom>
          <a:solidFill>
            <a:srgbClr val="FFFFFF"/>
          </a:solidFill>
          <a:ln w="38100">
            <a:solidFill>
              <a:srgbClr val="004C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ounded Rectangle 13"/>
          <p:cNvSpPr/>
          <p:nvPr/>
        </p:nvSpPr>
        <p:spPr>
          <a:xfrm>
            <a:off x="15367819" y="8737345"/>
            <a:ext cx="14173200" cy="11024325"/>
          </a:xfrm>
          <a:prstGeom prst="roundRect">
            <a:avLst/>
          </a:prstGeom>
          <a:solidFill>
            <a:srgbClr val="FFFFFF"/>
          </a:solidFill>
          <a:ln w="38100">
            <a:solidFill>
              <a:srgbClr val="004C99"/>
            </a:solidFill>
          </a:ln>
        </p:spPr>
        <p:style>
          <a:lnRef idx="1">
            <a:schemeClr val="accent1"/>
          </a:lnRef>
          <a:fillRef idx="3">
            <a:schemeClr val="accent1"/>
          </a:fillRef>
          <a:effectRef idx="2">
            <a:schemeClr val="accent1"/>
          </a:effectRef>
          <a:fontRef idx="minor">
            <a:schemeClr val="lt1"/>
          </a:fontRef>
        </p:style>
        <p:txBody>
          <a:bodyPr rtlCol="0" anchor="ctr"/>
          <a:lstStyle/>
          <a:p>
            <a:pPr lvl="0">
              <a:defRPr sz="3600"/>
            </a:pPr>
            <a:r>
              <a:rPr lang="en-US" sz="3600" b="1" dirty="0" smtClean="0">
                <a:solidFill>
                  <a:prstClr val="black"/>
                </a:solidFill>
                <a:latin typeface="Times New Roman" panose="02020603050405020304" pitchFamily="18" charset="0"/>
                <a:cs typeface="Times New Roman" panose="02020603050405020304" pitchFamily="18" charset="0"/>
              </a:rPr>
              <a:t>METHODOLOGY</a:t>
            </a:r>
          </a:p>
          <a:p>
            <a:pPr lvl="0">
              <a:defRPr sz="3600"/>
            </a:pPr>
            <a:endParaRPr lang="en-US" sz="3600" dirty="0" smtClean="0">
              <a:solidFill>
                <a:prstClr val="black"/>
              </a:solidFill>
              <a:latin typeface="Times New Roman" panose="02020603050405020304" pitchFamily="18" charset="0"/>
              <a:cs typeface="Times New Roman" panose="02020603050405020304" pitchFamily="18" charset="0"/>
            </a:endParaRPr>
          </a:p>
          <a:p>
            <a:pPr marL="571500" lvl="0" indent="-571500">
              <a:buFont typeface="Arial" panose="020B0604020202020204" pitchFamily="34" charset="0"/>
              <a:buChar char="•"/>
              <a:defRPr sz="3600"/>
            </a:pPr>
            <a:r>
              <a:rPr lang="en-US" sz="3600" dirty="0" smtClean="0">
                <a:solidFill>
                  <a:prstClr val="black"/>
                </a:solidFill>
                <a:latin typeface="Times New Roman" panose="02020603050405020304" pitchFamily="18" charset="0"/>
                <a:cs typeface="Times New Roman" panose="02020603050405020304" pitchFamily="18" charset="0"/>
              </a:rPr>
              <a:t>The </a:t>
            </a:r>
            <a:r>
              <a:rPr lang="en-US" sz="3600" dirty="0">
                <a:solidFill>
                  <a:prstClr val="black"/>
                </a:solidFill>
                <a:latin typeface="Times New Roman" panose="02020603050405020304" pitchFamily="18" charset="0"/>
                <a:cs typeface="Times New Roman" panose="02020603050405020304" pitchFamily="18" charset="0"/>
              </a:rPr>
              <a:t>page size of this poster template is A0 portrait (vertical) format. Do not change this page size, when printing. </a:t>
            </a:r>
            <a:endParaRPr lang="en-US" sz="3600" dirty="0" smtClean="0">
              <a:solidFill>
                <a:prstClr val="black"/>
              </a:solidFill>
              <a:latin typeface="Times New Roman" panose="02020603050405020304" pitchFamily="18" charset="0"/>
              <a:cs typeface="Times New Roman" panose="02020603050405020304" pitchFamily="18" charset="0"/>
            </a:endParaRPr>
          </a:p>
          <a:p>
            <a:pPr marL="571500" lvl="0" indent="-571500">
              <a:buFont typeface="Arial" panose="020B0604020202020204" pitchFamily="34" charset="0"/>
              <a:buChar char="•"/>
              <a:defRPr sz="3600"/>
            </a:pPr>
            <a:r>
              <a:rPr lang="en-US" sz="3600" dirty="0">
                <a:solidFill>
                  <a:prstClr val="black"/>
                </a:solidFill>
                <a:latin typeface="Times New Roman" panose="02020603050405020304" pitchFamily="18" charset="0"/>
                <a:cs typeface="Times New Roman" panose="02020603050405020304" pitchFamily="18" charset="0"/>
              </a:rPr>
              <a:t>Caption starts right at the top edge of the picture (graph or photo). Try using photographs or </a:t>
            </a:r>
            <a:r>
              <a:rPr lang="en-US" sz="3600" dirty="0" err="1">
                <a:solidFill>
                  <a:prstClr val="black"/>
                </a:solidFill>
                <a:latin typeface="Times New Roman" panose="02020603050405020304" pitchFamily="18" charset="0"/>
                <a:cs typeface="Times New Roman" panose="02020603050405020304" pitchFamily="18" charset="0"/>
              </a:rPr>
              <a:t>coloured</a:t>
            </a:r>
            <a:r>
              <a:rPr lang="en-US" sz="3600" dirty="0">
                <a:solidFill>
                  <a:prstClr val="black"/>
                </a:solidFill>
                <a:latin typeface="Times New Roman" panose="02020603050405020304" pitchFamily="18" charset="0"/>
                <a:cs typeface="Times New Roman" panose="02020603050405020304" pitchFamily="18" charset="0"/>
              </a:rPr>
              <a:t> graphs. Avoid long numerical tables. Spell check and get someone else to proof-read </a:t>
            </a:r>
          </a:p>
          <a:p>
            <a:pPr marL="571500" lvl="0" indent="-571500">
              <a:buFont typeface="Arial" panose="020B0604020202020204" pitchFamily="34" charset="0"/>
              <a:buChar char="•"/>
              <a:defRPr sz="3600"/>
            </a:pPr>
            <a:r>
              <a:rPr lang="en-US" sz="3600" dirty="0" smtClean="0">
                <a:solidFill>
                  <a:prstClr val="black"/>
                </a:solidFill>
                <a:latin typeface="Times New Roman" panose="02020603050405020304" pitchFamily="18" charset="0"/>
                <a:cs typeface="Times New Roman" panose="02020603050405020304" pitchFamily="18" charset="0"/>
              </a:rPr>
              <a:t>You </a:t>
            </a:r>
            <a:r>
              <a:rPr lang="en-US" sz="3600" dirty="0">
                <a:solidFill>
                  <a:prstClr val="black"/>
                </a:solidFill>
                <a:latin typeface="Times New Roman" panose="02020603050405020304" pitchFamily="18" charset="0"/>
                <a:cs typeface="Times New Roman" panose="02020603050405020304" pitchFamily="18" charset="0"/>
              </a:rPr>
              <a:t>do not need to fill up the whole space allocated. Do not make your poster bigger than it is necessary just to fill that given size! </a:t>
            </a:r>
          </a:p>
        </p:txBody>
      </p:sp>
      <p:sp>
        <p:nvSpPr>
          <p:cNvPr id="17" name="Rounded Rectangle 16"/>
          <p:cNvSpPr/>
          <p:nvPr/>
        </p:nvSpPr>
        <p:spPr>
          <a:xfrm>
            <a:off x="685800" y="28256718"/>
            <a:ext cx="13258800" cy="8481513"/>
          </a:xfrm>
          <a:prstGeom prst="roundRect">
            <a:avLst/>
          </a:prstGeom>
          <a:solidFill>
            <a:srgbClr val="FFFFFF"/>
          </a:solidFill>
          <a:ln w="38100">
            <a:solidFill>
              <a:srgbClr val="004C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1562271" y="28527593"/>
            <a:ext cx="13441680" cy="1097280"/>
          </a:xfrm>
          <a:prstGeom prst="rect">
            <a:avLst/>
          </a:prstGeom>
          <a:noFill/>
        </p:spPr>
        <p:txBody>
          <a:bodyPr wrap="none">
            <a:spAutoFit/>
          </a:bodyPr>
          <a:lstStyle/>
          <a:p>
            <a:pPr>
              <a:defRPr sz="4800" b="1"/>
            </a:pPr>
            <a:r>
              <a:rPr dirty="0"/>
              <a:t>RESULTS &amp; DISCUSSION</a:t>
            </a:r>
          </a:p>
        </p:txBody>
      </p:sp>
      <p:sp>
        <p:nvSpPr>
          <p:cNvPr id="19" name="TextBox 18"/>
          <p:cNvSpPr txBox="1"/>
          <p:nvPr/>
        </p:nvSpPr>
        <p:spPr>
          <a:xfrm>
            <a:off x="1327355" y="29719026"/>
            <a:ext cx="12524330" cy="7186583"/>
          </a:xfrm>
          <a:prstGeom prst="rect">
            <a:avLst/>
          </a:prstGeom>
          <a:noFill/>
        </p:spPr>
        <p:txBody>
          <a:bodyPr wrap="square">
            <a:spAutoFit/>
          </a:bodyPr>
          <a:lstStyle/>
          <a:p>
            <a:pPr marL="571500" indent="-571500" algn="just">
              <a:lnSpc>
                <a:spcPts val="3432"/>
              </a:lnSpc>
              <a:buFont typeface="Arial" panose="020B0604020202020204" pitchFamily="34" charset="0"/>
              <a:buChar char="•"/>
            </a:pPr>
            <a:r>
              <a:rPr lang="en-US" sz="3600" dirty="0" smtClean="0">
                <a:solidFill>
                  <a:srgbClr val="0F3750"/>
                </a:solidFill>
                <a:latin typeface="Times New Roman" panose="02020603050405020304" pitchFamily="18" charset="0"/>
                <a:ea typeface="DM Serif Display Italics"/>
                <a:cs typeface="Times New Roman" panose="02020603050405020304" pitchFamily="18" charset="0"/>
                <a:sym typeface="DM Serif Display Italics"/>
              </a:rPr>
              <a:t>Importing </a:t>
            </a:r>
            <a:r>
              <a:rPr lang="en-US" sz="3600" dirty="0">
                <a:solidFill>
                  <a:srgbClr val="0F3750"/>
                </a:solidFill>
                <a:latin typeface="Times New Roman" panose="02020603050405020304" pitchFamily="18" charset="0"/>
                <a:ea typeface="DM Serif Display Italics"/>
                <a:cs typeface="Times New Roman" panose="02020603050405020304" pitchFamily="18" charset="0"/>
                <a:sym typeface="DM Serif Display Italics"/>
              </a:rPr>
              <a:t>/ inserting files…</a:t>
            </a:r>
          </a:p>
          <a:p>
            <a:pPr marL="571500" indent="-571500" algn="just">
              <a:lnSpc>
                <a:spcPts val="3432"/>
              </a:lnSpc>
              <a:buFont typeface="Arial" panose="020B0604020202020204" pitchFamily="34" charset="0"/>
              <a:buChar char="•"/>
            </a:pPr>
            <a:r>
              <a:rPr lang="en-US" sz="3600" dirty="0">
                <a:solidFill>
                  <a:srgbClr val="0F3750"/>
                </a:solidFill>
                <a:latin typeface="Times New Roman" panose="02020603050405020304" pitchFamily="18" charset="0"/>
                <a:ea typeface="DM Serif Display Italics"/>
                <a:cs typeface="Times New Roman" panose="02020603050405020304" pitchFamily="18" charset="0"/>
                <a:sym typeface="DM Serif Display Italics"/>
              </a:rPr>
              <a:t>Images such as photographs, graphs, diagrams, logos, etc., can be added to the poster. To insert scanned images into your poster, go through the menus as follows: Insert / Picture / From File… then find the file on your computer, select it, and press OK.</a:t>
            </a:r>
          </a:p>
          <a:p>
            <a:pPr marL="571500" indent="-571500" algn="just">
              <a:lnSpc>
                <a:spcPts val="3432"/>
              </a:lnSpc>
              <a:buFont typeface="Arial" panose="020B0604020202020204" pitchFamily="34" charset="0"/>
              <a:buChar char="•"/>
            </a:pPr>
            <a:r>
              <a:rPr lang="en-US" sz="3600" dirty="0">
                <a:solidFill>
                  <a:srgbClr val="0F3750"/>
                </a:solidFill>
                <a:latin typeface="Times New Roman" panose="02020603050405020304" pitchFamily="18" charset="0"/>
                <a:ea typeface="DM Serif Display Italics"/>
                <a:cs typeface="Times New Roman" panose="02020603050405020304" pitchFamily="18" charset="0"/>
                <a:sym typeface="DM Serif Display Italics"/>
              </a:rPr>
              <a:t>The best type of image files to insert are JPEG or TIFF, PNG is the preferred format. Be aware of the image size you are importing. Check the dpi, it should be above 200</a:t>
            </a:r>
          </a:p>
          <a:p>
            <a:pPr marL="571500" indent="-571500" algn="just">
              <a:lnSpc>
                <a:spcPts val="3432"/>
              </a:lnSpc>
              <a:buFont typeface="Arial" panose="020B0604020202020204" pitchFamily="34" charset="0"/>
              <a:buChar char="•"/>
            </a:pPr>
            <a:r>
              <a:rPr lang="en-US" sz="3600" dirty="0">
                <a:solidFill>
                  <a:srgbClr val="0F3750"/>
                </a:solidFill>
                <a:latin typeface="Times New Roman" panose="02020603050405020304" pitchFamily="18" charset="0"/>
                <a:ea typeface="DM Serif Display Italics"/>
                <a:cs typeface="Times New Roman" panose="02020603050405020304" pitchFamily="18" charset="0"/>
                <a:sym typeface="DM Serif Display Italics"/>
              </a:rPr>
              <a:t>Do not use images from the website they will print very poorly.</a:t>
            </a:r>
          </a:p>
          <a:p>
            <a:pPr marL="571500" indent="-571500" algn="just">
              <a:lnSpc>
                <a:spcPts val="3432"/>
              </a:lnSpc>
              <a:buFont typeface="Arial" panose="020B0604020202020204" pitchFamily="34" charset="0"/>
              <a:buChar char="•"/>
            </a:pPr>
            <a:r>
              <a:rPr lang="en-US" sz="3600" dirty="0">
                <a:solidFill>
                  <a:srgbClr val="0F3750"/>
                </a:solidFill>
                <a:latin typeface="Times New Roman" panose="02020603050405020304" pitchFamily="18" charset="0"/>
                <a:ea typeface="DM Serif Display Italics"/>
                <a:cs typeface="Times New Roman" panose="02020603050405020304" pitchFamily="18" charset="0"/>
                <a:sym typeface="DM Serif Display Italics"/>
              </a:rPr>
              <a:t>Notes about graphs…For simple graphs use MS Excel, or do the graph directly in PowerPoint.</a:t>
            </a:r>
          </a:p>
          <a:p>
            <a:pPr marL="571500" indent="-571500" algn="just">
              <a:lnSpc>
                <a:spcPts val="3432"/>
              </a:lnSpc>
              <a:buFont typeface="Arial" panose="020B0604020202020204" pitchFamily="34" charset="0"/>
              <a:buChar char="•"/>
            </a:pPr>
            <a:r>
              <a:rPr lang="en-US" sz="3600" dirty="0">
                <a:solidFill>
                  <a:srgbClr val="0F3750"/>
                </a:solidFill>
                <a:latin typeface="Times New Roman" panose="02020603050405020304" pitchFamily="18" charset="0"/>
                <a:ea typeface="DM Serif Display Italics"/>
                <a:cs typeface="Times New Roman" panose="02020603050405020304" pitchFamily="18" charset="0"/>
                <a:sym typeface="DM Serif Display Italics"/>
              </a:rPr>
              <a:t>Graphs done in a scientific graphing programs (e.g.. Sigma Plot, Prism, SPSS, </a:t>
            </a:r>
            <a:r>
              <a:rPr lang="en-US" sz="3600" dirty="0" err="1">
                <a:solidFill>
                  <a:srgbClr val="0F3750"/>
                </a:solidFill>
                <a:latin typeface="Times New Roman" panose="02020603050405020304" pitchFamily="18" charset="0"/>
                <a:ea typeface="DM Serif Display Italics"/>
                <a:cs typeface="Times New Roman" panose="02020603050405020304" pitchFamily="18" charset="0"/>
                <a:sym typeface="DM Serif Display Italics"/>
              </a:rPr>
              <a:t>Statistica</a:t>
            </a:r>
            <a:r>
              <a:rPr lang="en-US" sz="3600" dirty="0">
                <a:solidFill>
                  <a:srgbClr val="0F3750"/>
                </a:solidFill>
                <a:latin typeface="Times New Roman" panose="02020603050405020304" pitchFamily="18" charset="0"/>
                <a:ea typeface="DM Serif Display Italics"/>
                <a:cs typeface="Times New Roman" panose="02020603050405020304" pitchFamily="18" charset="0"/>
                <a:sym typeface="DM Serif Display Italics"/>
              </a:rPr>
              <a:t>, </a:t>
            </a:r>
            <a:r>
              <a:rPr lang="en-US" sz="3600" dirty="0" err="1">
                <a:solidFill>
                  <a:srgbClr val="0F3750"/>
                </a:solidFill>
                <a:latin typeface="Times New Roman" panose="02020603050405020304" pitchFamily="18" charset="0"/>
                <a:ea typeface="DM Serif Display Italics"/>
                <a:cs typeface="Times New Roman" panose="02020603050405020304" pitchFamily="18" charset="0"/>
                <a:sym typeface="DM Serif Display Italics"/>
              </a:rPr>
              <a:t>Matlab</a:t>
            </a:r>
            <a:r>
              <a:rPr lang="en-US" sz="3600" dirty="0">
                <a:solidFill>
                  <a:srgbClr val="0F3750"/>
                </a:solidFill>
                <a:latin typeface="Times New Roman" panose="02020603050405020304" pitchFamily="18" charset="0"/>
                <a:ea typeface="DM Serif Display Italics"/>
                <a:cs typeface="Times New Roman" panose="02020603050405020304" pitchFamily="18" charset="0"/>
                <a:sym typeface="DM Serif Display Italics"/>
              </a:rPr>
              <a:t>) should be saved as JPEG or TIFF and them imported.</a:t>
            </a:r>
          </a:p>
          <a:p>
            <a:pPr marL="571500" indent="-571500">
              <a:buFont typeface="Arial" panose="020B0604020202020204" pitchFamily="34" charset="0"/>
              <a:buChar char="•"/>
              <a:defRPr sz="3600"/>
            </a:pPr>
            <a:endParaRPr sz="3600"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15179040" y="28256718"/>
            <a:ext cx="13716000" cy="8356836"/>
          </a:xfrm>
          <a:prstGeom prst="roundRect">
            <a:avLst/>
          </a:prstGeom>
          <a:solidFill>
            <a:srgbClr val="FFFFFF"/>
          </a:solidFill>
          <a:ln w="38100">
            <a:solidFill>
              <a:srgbClr val="004C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TextBox 20"/>
          <p:cNvSpPr txBox="1"/>
          <p:nvPr/>
        </p:nvSpPr>
        <p:spPr>
          <a:xfrm>
            <a:off x="16238390" y="28621746"/>
            <a:ext cx="13388169" cy="830997"/>
          </a:xfrm>
          <a:prstGeom prst="rect">
            <a:avLst/>
          </a:prstGeom>
          <a:noFill/>
        </p:spPr>
        <p:txBody>
          <a:bodyPr wrap="square">
            <a:spAutoFit/>
          </a:bodyPr>
          <a:lstStyle/>
          <a:p>
            <a:pPr>
              <a:defRPr sz="4800" b="1"/>
            </a:pPr>
            <a:r>
              <a:rPr dirty="0"/>
              <a:t>CONCLUSIONS</a:t>
            </a:r>
          </a:p>
        </p:txBody>
      </p:sp>
      <p:sp>
        <p:nvSpPr>
          <p:cNvPr id="22" name="TextBox 21"/>
          <p:cNvSpPr txBox="1"/>
          <p:nvPr/>
        </p:nvSpPr>
        <p:spPr>
          <a:xfrm>
            <a:off x="15866315" y="30009965"/>
            <a:ext cx="12209678" cy="3970318"/>
          </a:xfrm>
          <a:prstGeom prst="rect">
            <a:avLst/>
          </a:prstGeom>
          <a:noFill/>
        </p:spPr>
        <p:txBody>
          <a:bodyPr wrap="square">
            <a:spAutoFit/>
          </a:bodyPr>
          <a:lstStyle/>
          <a:p>
            <a:pPr marL="571500" indent="-571500">
              <a:buFont typeface="Arial" panose="020B0604020202020204" pitchFamily="34" charset="0"/>
              <a:buChar char="•"/>
              <a:defRPr sz="3600"/>
            </a:pPr>
            <a:r>
              <a:rPr lang="en-US" dirty="0" smtClean="0">
                <a:latin typeface="Times New Roman" panose="02020603050405020304" pitchFamily="18" charset="0"/>
                <a:cs typeface="Times New Roman" panose="02020603050405020304" pitchFamily="18" charset="0"/>
              </a:rPr>
              <a:t>Brief </a:t>
            </a:r>
            <a:r>
              <a:rPr lang="en-US" dirty="0">
                <a:latin typeface="Times New Roman" panose="02020603050405020304" pitchFamily="18" charset="0"/>
                <a:cs typeface="Times New Roman" panose="02020603050405020304" pitchFamily="18" charset="0"/>
              </a:rPr>
              <a:t>summary of what you discovered based on results</a:t>
            </a:r>
          </a:p>
          <a:p>
            <a:pPr marL="571500" indent="-571500">
              <a:buFont typeface="Arial" panose="020B0604020202020204" pitchFamily="34" charset="0"/>
              <a:buChar char="•"/>
              <a:defRPr sz="3600"/>
            </a:pPr>
            <a:r>
              <a:rPr lang="en-US" dirty="0">
                <a:latin typeface="Times New Roman" panose="02020603050405020304" pitchFamily="18" charset="0"/>
                <a:cs typeface="Times New Roman" panose="02020603050405020304" pitchFamily="18" charset="0"/>
              </a:rPr>
              <a:t>Indicate and explain whether or not the data supports your hypothesis</a:t>
            </a:r>
          </a:p>
          <a:p>
            <a:pPr marL="571500" indent="-571500">
              <a:buFont typeface="Arial" panose="020B0604020202020204" pitchFamily="34" charset="0"/>
              <a:buChar char="•"/>
              <a:defRPr sz="3600"/>
            </a:pPr>
            <a:r>
              <a:rPr lang="en-US" dirty="0">
                <a:latin typeface="Times New Roman" panose="02020603050405020304" pitchFamily="18" charset="0"/>
                <a:cs typeface="Times New Roman" panose="02020603050405020304" pitchFamily="18" charset="0"/>
              </a:rPr>
              <a:t>Give directions for future work in this area.</a:t>
            </a:r>
          </a:p>
          <a:p>
            <a:pPr marL="571500" indent="-571500">
              <a:buFont typeface="Arial" panose="020B0604020202020204" pitchFamily="34" charset="0"/>
              <a:buChar char="•"/>
              <a:defRPr sz="3600"/>
            </a:pPr>
            <a:r>
              <a:rPr lang="en-US" dirty="0">
                <a:latin typeface="Times New Roman" panose="02020603050405020304" pitchFamily="18" charset="0"/>
                <a:cs typeface="Times New Roman" panose="02020603050405020304" pitchFamily="18" charset="0"/>
              </a:rPr>
              <a:t>Each of the areas can be expanded as per requirement. Please use only a two columns to make it visually appealing.</a:t>
            </a:r>
          </a:p>
          <a:p>
            <a:pPr>
              <a:defRPr sz="3600"/>
            </a:pPr>
            <a:endParaRPr dirty="0"/>
          </a:p>
        </p:txBody>
      </p:sp>
      <p:sp>
        <p:nvSpPr>
          <p:cNvPr id="23" name="Rounded Rectangle 22"/>
          <p:cNvSpPr/>
          <p:nvPr/>
        </p:nvSpPr>
        <p:spPr>
          <a:xfrm>
            <a:off x="685800" y="37195432"/>
            <a:ext cx="28437840" cy="5380800"/>
          </a:xfrm>
          <a:prstGeom prst="roundRect">
            <a:avLst/>
          </a:prstGeom>
          <a:solidFill>
            <a:srgbClr val="FFFFFF"/>
          </a:solidFill>
          <a:ln w="38100">
            <a:solidFill>
              <a:srgbClr val="004C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960120" y="37482930"/>
            <a:ext cx="27523440" cy="914400"/>
          </a:xfrm>
          <a:prstGeom prst="rect">
            <a:avLst/>
          </a:prstGeom>
          <a:noFill/>
        </p:spPr>
        <p:txBody>
          <a:bodyPr wrap="none">
            <a:spAutoFit/>
          </a:bodyPr>
          <a:lstStyle/>
          <a:p>
            <a:pPr>
              <a:defRPr sz="4000" b="1"/>
            </a:pPr>
            <a:r>
              <a:rPr dirty="0"/>
              <a:t>ACKNOWLEDGEMENTS / REFERENCES | Contact: email@vitstudent.ac.in</a:t>
            </a:r>
          </a:p>
        </p:txBody>
      </p:sp>
      <p:sp>
        <p:nvSpPr>
          <p:cNvPr id="25" name="Rounded Rectangle 24"/>
          <p:cNvSpPr/>
          <p:nvPr/>
        </p:nvSpPr>
        <p:spPr>
          <a:xfrm>
            <a:off x="2156532" y="19761670"/>
            <a:ext cx="25261891" cy="8247521"/>
          </a:xfrm>
          <a:prstGeom prst="roundRect">
            <a:avLst/>
          </a:prstGeom>
          <a:solidFill>
            <a:srgbClr val="FFFFFF"/>
          </a:solidFill>
          <a:ln w="38100">
            <a:solidFill>
              <a:srgbClr val="004C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Freeform 14"/>
          <p:cNvSpPr/>
          <p:nvPr/>
        </p:nvSpPr>
        <p:spPr>
          <a:xfrm>
            <a:off x="18703905" y="37051827"/>
            <a:ext cx="10419735" cy="5668010"/>
          </a:xfrm>
          <a:custGeom>
            <a:avLst/>
            <a:gdLst/>
            <a:ahLst/>
            <a:cxnLst/>
            <a:rect l="l" t="t" r="r" b="b"/>
            <a:pathLst>
              <a:path w="17107200" h="16914744">
                <a:moveTo>
                  <a:pt x="0" y="0"/>
                </a:moveTo>
                <a:lnTo>
                  <a:pt x="17107200" y="0"/>
                </a:lnTo>
                <a:lnTo>
                  <a:pt x="17107200" y="16914744"/>
                </a:lnTo>
                <a:lnTo>
                  <a:pt x="0" y="16914744"/>
                </a:lnTo>
                <a:lnTo>
                  <a:pt x="0" y="0"/>
                </a:lnTo>
                <a:close/>
              </a:path>
            </a:pathLst>
          </a:custGeom>
          <a:blipFill>
            <a:blip r:embed="rId2"/>
            <a:stretch>
              <a:fillRect/>
            </a:stretch>
          </a:blipFill>
        </p:spPr>
      </p:sp>
      <p:sp>
        <p:nvSpPr>
          <p:cNvPr id="27" name="Freeform 14"/>
          <p:cNvSpPr/>
          <p:nvPr/>
        </p:nvSpPr>
        <p:spPr>
          <a:xfrm>
            <a:off x="19634657" y="-273050"/>
            <a:ext cx="10419735" cy="5668010"/>
          </a:xfrm>
          <a:custGeom>
            <a:avLst/>
            <a:gdLst/>
            <a:ahLst/>
            <a:cxnLst/>
            <a:rect l="l" t="t" r="r" b="b"/>
            <a:pathLst>
              <a:path w="17107200" h="16914744">
                <a:moveTo>
                  <a:pt x="0" y="0"/>
                </a:moveTo>
                <a:lnTo>
                  <a:pt x="17107200" y="0"/>
                </a:lnTo>
                <a:lnTo>
                  <a:pt x="17107200" y="16914744"/>
                </a:lnTo>
                <a:lnTo>
                  <a:pt x="0" y="16914744"/>
                </a:lnTo>
                <a:lnTo>
                  <a:pt x="0" y="0"/>
                </a:lnTo>
                <a:close/>
              </a:path>
            </a:pathLst>
          </a:custGeom>
          <a:blipFill>
            <a:blip r:embed="rId2"/>
            <a:stretch>
              <a:fillRect/>
            </a:stretch>
          </a:blipFill>
        </p:spPr>
      </p:sp>
      <p:sp>
        <p:nvSpPr>
          <p:cNvPr id="28" name="Freeform 8"/>
          <p:cNvSpPr/>
          <p:nvPr/>
        </p:nvSpPr>
        <p:spPr>
          <a:xfrm>
            <a:off x="9929670" y="-438273"/>
            <a:ext cx="8029859" cy="2587567"/>
          </a:xfrm>
          <a:custGeom>
            <a:avLst/>
            <a:gdLst/>
            <a:ahLst/>
            <a:cxnLst/>
            <a:rect l="l" t="t" r="r" b="b"/>
            <a:pathLst>
              <a:path w="6355277" h="2160794">
                <a:moveTo>
                  <a:pt x="0" y="0"/>
                </a:moveTo>
                <a:lnTo>
                  <a:pt x="6355277" y="0"/>
                </a:lnTo>
                <a:lnTo>
                  <a:pt x="6355277" y="2160794"/>
                </a:lnTo>
                <a:lnTo>
                  <a:pt x="0" y="2160794"/>
                </a:lnTo>
                <a:lnTo>
                  <a:pt x="0" y="0"/>
                </a:lnTo>
                <a:close/>
              </a:path>
            </a:pathLst>
          </a:custGeom>
          <a:blipFill>
            <a:blip r:embed="rId3"/>
            <a:stretch>
              <a:fillRect/>
            </a:stretch>
          </a:blipFill>
        </p:spPr>
      </p:sp>
      <p:sp>
        <p:nvSpPr>
          <p:cNvPr id="29" name="TextBox 32"/>
          <p:cNvSpPr txBox="1"/>
          <p:nvPr/>
        </p:nvSpPr>
        <p:spPr>
          <a:xfrm>
            <a:off x="5636415" y="2472260"/>
            <a:ext cx="18105120" cy="769313"/>
          </a:xfrm>
          <a:prstGeom prst="rect">
            <a:avLst/>
          </a:prstGeom>
        </p:spPr>
        <p:txBody>
          <a:bodyPr lIns="0" tIns="0" rIns="0" bIns="0" rtlCol="0" anchor="t">
            <a:spAutoFit/>
          </a:bodyPr>
          <a:lstStyle/>
          <a:p>
            <a:pPr algn="ctr">
              <a:lnSpc>
                <a:spcPts val="5835"/>
              </a:lnSpc>
              <a:spcBef>
                <a:spcPct val="0"/>
              </a:spcBef>
            </a:pPr>
            <a:r>
              <a:rPr lang="en-US" sz="8000" b="1" spc="23" dirty="0">
                <a:solidFill>
                  <a:srgbClr val="FFFFFF"/>
                </a:solidFill>
                <a:latin typeface="Agency FB" panose="020B0503020202020204" pitchFamily="34" charset="0"/>
                <a:ea typeface="ITC Bauhaus Bold"/>
                <a:cs typeface="ITC Bauhaus Bold"/>
                <a:sym typeface="ITC Bauhaus Bold"/>
              </a:rPr>
              <a:t>School of Mechanical Engineering </a:t>
            </a:r>
          </a:p>
        </p:txBody>
      </p:sp>
      <p:pic>
        <p:nvPicPr>
          <p:cNvPr id="32" name="Picture 31"/>
          <p:cNvPicPr>
            <a:picLocks noChangeAspect="1"/>
          </p:cNvPicPr>
          <p:nvPr/>
        </p:nvPicPr>
        <p:blipFill>
          <a:blip r:embed="rId4"/>
          <a:stretch>
            <a:fillRect/>
          </a:stretch>
        </p:blipFill>
        <p:spPr>
          <a:xfrm>
            <a:off x="2706415" y="20440051"/>
            <a:ext cx="6749436" cy="7073271"/>
          </a:xfrm>
          <a:prstGeom prst="rect">
            <a:avLst/>
          </a:prstGeom>
        </p:spPr>
      </p:pic>
      <p:pic>
        <p:nvPicPr>
          <p:cNvPr id="33" name="Picture 32"/>
          <p:cNvPicPr>
            <a:picLocks noChangeAspect="1"/>
          </p:cNvPicPr>
          <p:nvPr/>
        </p:nvPicPr>
        <p:blipFill>
          <a:blip r:embed="rId5"/>
          <a:stretch>
            <a:fillRect/>
          </a:stretch>
        </p:blipFill>
        <p:spPr>
          <a:xfrm>
            <a:off x="10601342" y="21072834"/>
            <a:ext cx="8240994" cy="5911584"/>
          </a:xfrm>
          <a:prstGeom prst="rect">
            <a:avLst/>
          </a:prstGeom>
        </p:spPr>
      </p:pic>
      <p:pic>
        <p:nvPicPr>
          <p:cNvPr id="34" name="Picture 33"/>
          <p:cNvPicPr>
            <a:picLocks noChangeAspect="1"/>
          </p:cNvPicPr>
          <p:nvPr/>
        </p:nvPicPr>
        <p:blipFill>
          <a:blip r:embed="rId6"/>
          <a:stretch>
            <a:fillRect/>
          </a:stretch>
        </p:blipFill>
        <p:spPr>
          <a:xfrm>
            <a:off x="19517383" y="20923917"/>
            <a:ext cx="7602894" cy="5651673"/>
          </a:xfrm>
          <a:prstGeom prst="rect">
            <a:avLst/>
          </a:prstGeom>
        </p:spPr>
      </p:pic>
      <p:sp>
        <p:nvSpPr>
          <p:cNvPr id="35" name="Oval 34"/>
          <p:cNvSpPr/>
          <p:nvPr/>
        </p:nvSpPr>
        <p:spPr>
          <a:xfrm>
            <a:off x="27629325" y="26273407"/>
            <a:ext cx="1371600" cy="1371600"/>
          </a:xfrm>
          <a:prstGeom prst="ellipse">
            <a:avLst/>
          </a:prstGeom>
          <a:solidFill>
            <a:srgbClr val="C8D2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Oval 35"/>
          <p:cNvSpPr/>
          <p:nvPr/>
        </p:nvSpPr>
        <p:spPr>
          <a:xfrm>
            <a:off x="153384" y="26885118"/>
            <a:ext cx="1371600" cy="1371600"/>
          </a:xfrm>
          <a:prstGeom prst="ellipse">
            <a:avLst/>
          </a:prstGeom>
          <a:solidFill>
            <a:srgbClr val="C8D2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Oval 36"/>
          <p:cNvSpPr/>
          <p:nvPr/>
        </p:nvSpPr>
        <p:spPr>
          <a:xfrm>
            <a:off x="13876020" y="29457475"/>
            <a:ext cx="1371600" cy="1371600"/>
          </a:xfrm>
          <a:prstGeom prst="ellipse">
            <a:avLst/>
          </a:prstGeom>
          <a:solidFill>
            <a:srgbClr val="C8D2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8" name="Rectangle 37"/>
          <p:cNvSpPr/>
          <p:nvPr/>
        </p:nvSpPr>
        <p:spPr>
          <a:xfrm>
            <a:off x="4472391" y="4984567"/>
            <a:ext cx="21413298" cy="1107996"/>
          </a:xfrm>
          <a:prstGeom prst="rect">
            <a:avLst/>
          </a:prstGeom>
        </p:spPr>
        <p:txBody>
          <a:bodyPr wrap="none">
            <a:spAutoFit/>
          </a:bodyPr>
          <a:lstStyle/>
          <a:p>
            <a:r>
              <a:rPr lang="en-US" sz="6600" dirty="0">
                <a:solidFill>
                  <a:schemeClr val="bg1"/>
                </a:solidFill>
              </a:rPr>
              <a:t>Theme: Reimagining Mechanical Engineering in the Digital Era</a:t>
            </a:r>
            <a:endParaRPr lang="en-IN" sz="6600" dirty="0">
              <a:solidFill>
                <a:schemeClr val="bg1"/>
              </a:solidFill>
            </a:endParaRPr>
          </a:p>
        </p:txBody>
      </p:sp>
      <p:pic>
        <p:nvPicPr>
          <p:cNvPr id="40" name="Picture 39"/>
          <p:cNvPicPr>
            <a:picLocks noChangeAspect="1"/>
          </p:cNvPicPr>
          <p:nvPr/>
        </p:nvPicPr>
        <p:blipFill>
          <a:blip r:embed="rId7"/>
          <a:stretch>
            <a:fillRect/>
          </a:stretch>
        </p:blipFill>
        <p:spPr>
          <a:xfrm>
            <a:off x="200159" y="294412"/>
            <a:ext cx="7695367" cy="1822587"/>
          </a:xfrm>
          <a:prstGeom prst="rect">
            <a:avLst/>
          </a:prstGeom>
        </p:spPr>
      </p:pic>
      <p:sp>
        <p:nvSpPr>
          <p:cNvPr id="41" name="Rectangle 40"/>
          <p:cNvSpPr/>
          <p:nvPr/>
        </p:nvSpPr>
        <p:spPr>
          <a:xfrm>
            <a:off x="9251249" y="6705451"/>
            <a:ext cx="9591087" cy="707886"/>
          </a:xfrm>
          <a:prstGeom prst="rect">
            <a:avLst/>
          </a:prstGeom>
        </p:spPr>
        <p:txBody>
          <a:bodyPr wrap="none">
            <a:spAutoFit/>
          </a:bodyPr>
          <a:lstStyle/>
          <a:p>
            <a:pPr algn="ctr">
              <a:defRPr sz="4000">
                <a:solidFill>
                  <a:srgbClr val="E6E6E6"/>
                </a:solidFill>
              </a:defRPr>
            </a:pPr>
            <a:r>
              <a:rPr lang="en-IN" b="1" dirty="0">
                <a:latin typeface="Agency FB" panose="020B0503020202020204" pitchFamily="34" charset="0"/>
              </a:rPr>
              <a:t>Student Name(s), Guide Name | email@vitstudent.ac.in</a:t>
            </a:r>
          </a:p>
        </p:txBody>
      </p:sp>
      <p:sp>
        <p:nvSpPr>
          <p:cNvPr id="39" name="TextBox 38"/>
          <p:cNvSpPr txBox="1"/>
          <p:nvPr/>
        </p:nvSpPr>
        <p:spPr>
          <a:xfrm>
            <a:off x="11265444" y="19835007"/>
            <a:ext cx="13388169" cy="830997"/>
          </a:xfrm>
          <a:prstGeom prst="rect">
            <a:avLst/>
          </a:prstGeom>
          <a:noFill/>
        </p:spPr>
        <p:txBody>
          <a:bodyPr wrap="square">
            <a:spAutoFit/>
          </a:bodyPr>
          <a:lstStyle/>
          <a:p>
            <a:pPr>
              <a:defRPr sz="4800" b="1"/>
            </a:pPr>
            <a:r>
              <a:rPr lang="en-US" dirty="0" smtClean="0"/>
              <a:t>Figures / Pictures / Graphs</a:t>
            </a:r>
            <a:endParaRPr dirty="0"/>
          </a:p>
        </p:txBody>
      </p:sp>
      <p:sp>
        <p:nvSpPr>
          <p:cNvPr id="42" name="TextBox 41"/>
          <p:cNvSpPr txBox="1"/>
          <p:nvPr/>
        </p:nvSpPr>
        <p:spPr>
          <a:xfrm>
            <a:off x="1484681" y="9555157"/>
            <a:ext cx="13010034" cy="5632311"/>
          </a:xfrm>
          <a:prstGeom prst="rect">
            <a:avLst/>
          </a:prstGeom>
          <a:noFill/>
        </p:spPr>
        <p:txBody>
          <a:bodyPr wrap="square">
            <a:spAutoFit/>
          </a:bodyPr>
          <a:lstStyle/>
          <a:p>
            <a:pPr>
              <a:defRPr sz="3600"/>
            </a:pPr>
            <a:r>
              <a:rPr lang="en-US" b="1" dirty="0" smtClean="0">
                <a:latin typeface="Times New Roman" panose="02020603050405020304" pitchFamily="18" charset="0"/>
                <a:cs typeface="Times New Roman" panose="02020603050405020304" pitchFamily="18" charset="0"/>
              </a:rPr>
              <a:t>INTRODUCTION</a:t>
            </a:r>
          </a:p>
          <a:p>
            <a:pPr>
              <a:defRPr sz="3600"/>
            </a:pPr>
            <a:endParaRPr lang="en-US" dirty="0" smtClean="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defRPr sz="3600"/>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page size of this poster template is A0 portrait (vertical) format. Do not change this page size, when printing. </a:t>
            </a:r>
          </a:p>
          <a:p>
            <a:pPr marL="571500" indent="-571500">
              <a:buFont typeface="Arial" panose="020B0604020202020204" pitchFamily="34" charset="0"/>
              <a:buChar char="•"/>
              <a:defRPr sz="3600"/>
            </a:pPr>
            <a:r>
              <a:rPr lang="en-US" dirty="0">
                <a:latin typeface="Times New Roman" panose="02020603050405020304" pitchFamily="18" charset="0"/>
                <a:cs typeface="Times New Roman" panose="02020603050405020304" pitchFamily="18" charset="0"/>
              </a:rPr>
              <a:t>You do not need to fill up the whole space allocated. Do not make your poster bigger than it is necessary just to fill that given size! </a:t>
            </a:r>
            <a:endParaRPr lang="en-US" dirty="0" smtClean="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defRPr sz="3600"/>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maximum size of the poster is given by the red outline. Do not exceed this, later you may remove the red bounding box </a:t>
            </a:r>
          </a:p>
          <a:p>
            <a:pPr marL="571500" indent="-571500">
              <a:buFont typeface="Arial" panose="020B0604020202020204" pitchFamily="34" charset="0"/>
              <a:buChar char="•"/>
              <a:defRPr sz="3600"/>
            </a:pPr>
            <a:endParaRPr lang="en-US" dirty="0" smtClean="0">
              <a:latin typeface="Times New Roman" panose="02020603050405020304" pitchFamily="18" charset="0"/>
              <a:cs typeface="Times New Roman" panose="02020603050405020304" pitchFamily="18" charset="0"/>
            </a:endParaRPr>
          </a:p>
          <a:p>
            <a:pPr>
              <a:defRPr sz="3600"/>
            </a:pPr>
            <a:endParaRPr dirty="0"/>
          </a:p>
        </p:txBody>
      </p:sp>
      <p:pic>
        <p:nvPicPr>
          <p:cNvPr id="16" name="Picture 15"/>
          <p:cNvPicPr>
            <a:picLocks noChangeAspect="1"/>
          </p:cNvPicPr>
          <p:nvPr/>
        </p:nvPicPr>
        <p:blipFill>
          <a:blip r:embed="rId8"/>
          <a:stretch>
            <a:fillRect/>
          </a:stretch>
        </p:blipFill>
        <p:spPr>
          <a:xfrm>
            <a:off x="25885689" y="4264429"/>
            <a:ext cx="4381586" cy="3154181"/>
          </a:xfrm>
          <a:prstGeom prst="rect">
            <a:avLst/>
          </a:prstGeom>
        </p:spPr>
      </p:pic>
      <p:pic>
        <p:nvPicPr>
          <p:cNvPr id="31" name="Picture 30"/>
          <p:cNvPicPr>
            <a:picLocks noChangeAspect="1"/>
          </p:cNvPicPr>
          <p:nvPr/>
        </p:nvPicPr>
        <p:blipFill>
          <a:blip r:embed="rId9"/>
          <a:stretch>
            <a:fillRect/>
          </a:stretch>
        </p:blipFill>
        <p:spPr>
          <a:xfrm>
            <a:off x="15271" y="4239607"/>
            <a:ext cx="4244872" cy="3048000"/>
          </a:xfrm>
          <a:prstGeom prst="rect">
            <a:avLst/>
          </a:prstGeom>
        </p:spPr>
      </p:pic>
      <p:sp>
        <p:nvSpPr>
          <p:cNvPr id="13" name="Rounded Rectangle 12"/>
          <p:cNvSpPr/>
          <p:nvPr/>
        </p:nvSpPr>
        <p:spPr>
          <a:xfrm>
            <a:off x="1213337" y="7496597"/>
            <a:ext cx="28327681" cy="107898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6000" dirty="0"/>
              <a:t>Project Title - AAAAAAAAAAAAAAAAAAAAAAAAAAAAAAAAAA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TotalTime>
  <Words>438</Words>
  <Application>Microsoft Office PowerPoint</Application>
  <PresentationFormat>Custom</PresentationFormat>
  <Paragraphs>30</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Agency FB</vt:lpstr>
      <vt:lpstr>Arial</vt:lpstr>
      <vt:lpstr>Calibri</vt:lpstr>
      <vt:lpstr>DM Serif Display</vt:lpstr>
      <vt:lpstr>DM Serif Display Italics</vt:lpstr>
      <vt:lpstr>ITC Bauhaus Bold</vt:lpstr>
      <vt:lpstr>Times New Roman</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generated using python-pptx</dc:description>
  <cp:lastModifiedBy>Lenovo</cp:lastModifiedBy>
  <cp:revision>9</cp:revision>
  <dcterms:created xsi:type="dcterms:W3CDTF">2013-01-27T09:14:16Z</dcterms:created>
  <dcterms:modified xsi:type="dcterms:W3CDTF">2026-03-06T10:53:33Z</dcterms:modified>
  <cp:category/>
</cp:coreProperties>
</file>