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8AB0705E-F77E-3DC4-D60C-5ECA9EB27F48}"/>
              </a:ext>
            </a:extLst>
          </p:cNvPr>
          <p:cNvSpPr/>
          <p:nvPr userDrawn="1"/>
        </p:nvSpPr>
        <p:spPr>
          <a:xfrm>
            <a:off x="1576875" y="6260839"/>
            <a:ext cx="9423918" cy="43552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&lt;&lt;Paper Title&gt;&gt;</a:t>
            </a:r>
            <a:endParaRPr lang="en-IN" sz="14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EF84BE3-23D1-9434-19D5-C0D9C0A5D0DE}"/>
              </a:ext>
            </a:extLst>
          </p:cNvPr>
          <p:cNvSpPr/>
          <p:nvPr userDrawn="1"/>
        </p:nvSpPr>
        <p:spPr>
          <a:xfrm>
            <a:off x="11066109" y="6260839"/>
            <a:ext cx="1125891" cy="43552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D1B8FE-40D8-1883-5778-ABE4D59FF9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4D37A9-2E2C-D7EB-835C-90CFB26D6A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3D8AA-EDA7-1C2A-7A61-1594290DF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20093" y="6356350"/>
            <a:ext cx="9259400" cy="36512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79438-86A6-E609-9185-AC16C0F79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6109" y="6283641"/>
            <a:ext cx="107551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pPr algn="ctr"/>
            <a:fld id="{BD16C4F0-2270-4E2D-B9F8-229BA192AB94}" type="slidenum">
              <a:rPr lang="en-IN" smtClean="0"/>
              <a:pPr algn="ctr"/>
              <a:t>‹#›</a:t>
            </a:fld>
            <a:endParaRPr lang="en-IN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407DD67-C061-90CF-6FFE-F0EC91868F6B}"/>
              </a:ext>
            </a:extLst>
          </p:cNvPr>
          <p:cNvSpPr/>
          <p:nvPr userDrawn="1"/>
        </p:nvSpPr>
        <p:spPr>
          <a:xfrm>
            <a:off x="9527513" y="159596"/>
            <a:ext cx="2664487" cy="68745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D2B622B-2220-B9C4-875A-D672D71C97FE}"/>
              </a:ext>
            </a:extLst>
          </p:cNvPr>
          <p:cNvSpPr/>
          <p:nvPr userDrawn="1"/>
        </p:nvSpPr>
        <p:spPr>
          <a:xfrm>
            <a:off x="-10218" y="161637"/>
            <a:ext cx="1657738" cy="68745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85FEE08-4D8A-A410-58E9-E4D00148577A}"/>
              </a:ext>
            </a:extLst>
          </p:cNvPr>
          <p:cNvSpPr/>
          <p:nvPr userDrawn="1"/>
        </p:nvSpPr>
        <p:spPr>
          <a:xfrm>
            <a:off x="1699504" y="161637"/>
            <a:ext cx="7771065" cy="68745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&lt;&lt;Slide Title&gt;&gt;</a:t>
            </a:r>
            <a:endParaRPr lang="en-IN" sz="3200" b="1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83304AB-522D-B344-61C4-4C4EBF1B27E9}"/>
              </a:ext>
            </a:extLst>
          </p:cNvPr>
          <p:cNvSpPr/>
          <p:nvPr userDrawn="1"/>
        </p:nvSpPr>
        <p:spPr>
          <a:xfrm>
            <a:off x="0" y="6260841"/>
            <a:ext cx="1511559" cy="43552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&lt;&lt;Paper ID&gt;&gt;</a:t>
            </a:r>
            <a:endParaRPr lang="en-IN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9A3D98A-5018-6ACB-7B8A-813E2D3FEDEF}"/>
              </a:ext>
            </a:extLst>
          </p:cNvPr>
          <p:cNvGrpSpPr/>
          <p:nvPr userDrawn="1"/>
        </p:nvGrpSpPr>
        <p:grpSpPr>
          <a:xfrm>
            <a:off x="60428" y="228786"/>
            <a:ext cx="1516447" cy="549070"/>
            <a:chOff x="3420777" y="756629"/>
            <a:chExt cx="3886923" cy="1443851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0DD4611C-2313-A88E-1985-9CE0CC83DA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0777" y="756629"/>
              <a:ext cx="3886923" cy="1443851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722780E5-089F-EA76-126B-0D2A17A46E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027" t="2506" r="44537" b="38912"/>
            <a:stretch/>
          </p:blipFill>
          <p:spPr>
            <a:xfrm>
              <a:off x="4597795" y="762246"/>
              <a:ext cx="968506" cy="900080"/>
            </a:xfrm>
            <a:prstGeom prst="rect">
              <a:avLst/>
            </a:prstGeom>
          </p:spPr>
        </p:pic>
      </p:grpSp>
      <p:pic>
        <p:nvPicPr>
          <p:cNvPr id="29" name="Picture 12" descr="VIT VELLORE INSTITUTE OF TECHNOLOGY VITEEE, 2021 | WonderSkool Panchkula,  Haryana">
            <a:extLst>
              <a:ext uri="{FF2B5EF4-FFF2-40B4-BE49-F238E27FC236}">
                <a16:creationId xmlns:a16="http://schemas.microsoft.com/office/drawing/2014/main" id="{9F96D27F-30C6-163F-CD69-0BA8FDD2690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0793" y="271408"/>
            <a:ext cx="1191206" cy="439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6890E545-06F0-3191-FA20-C56F7AB87BE7}"/>
              </a:ext>
            </a:extLst>
          </p:cNvPr>
          <p:cNvGrpSpPr/>
          <p:nvPr userDrawn="1"/>
        </p:nvGrpSpPr>
        <p:grpSpPr>
          <a:xfrm>
            <a:off x="9610531" y="295935"/>
            <a:ext cx="1268962" cy="414772"/>
            <a:chOff x="5623921" y="3082611"/>
            <a:chExt cx="4874675" cy="1623151"/>
          </a:xfrm>
        </p:grpSpPr>
        <p:pic>
          <p:nvPicPr>
            <p:cNvPr id="31" name="Picture 2" descr="UM Prospective Students">
              <a:extLst>
                <a:ext uri="{FF2B5EF4-FFF2-40B4-BE49-F238E27FC236}">
                  <a16:creationId xmlns:a16="http://schemas.microsoft.com/office/drawing/2014/main" id="{FD1E33B9-AF86-F4EF-83CE-28413DB4C3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5940" y="3099358"/>
              <a:ext cx="4872656" cy="15413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1E3B82D8-7F3F-D37F-B085-76DD16AA06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2056" b="-1818"/>
            <a:stretch/>
          </p:blipFill>
          <p:spPr>
            <a:xfrm>
              <a:off x="5623921" y="3082611"/>
              <a:ext cx="1417183" cy="16231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01955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1685B-8761-5E4A-4B1C-B9F5F6801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242A45-C8BA-AFBA-275D-39F8DF47A7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6BCA9-DFC5-D546-56A8-A95662399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CD8B-F5EB-48D6-9CE5-0202BF468EBC}" type="datetimeFigureOut">
              <a:rPr lang="en-IN" smtClean="0"/>
              <a:t>04-09-2025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612F3-2F0B-2559-6EF7-6F3A61C6F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2080D-589E-C2C9-58B7-16B910978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C4F0-2270-4E2D-B9F8-229BA192AB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111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EB1B5E-4AFE-DF7A-73E3-59C61F5924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044EA6-9151-385F-FB78-524127F9B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B10B3-70BC-6160-CEC6-235A4E533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CD8B-F5EB-48D6-9CE5-0202BF468EBC}" type="datetimeFigureOut">
              <a:rPr lang="en-IN" smtClean="0"/>
              <a:t>04-09-2025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3BE58-1037-FDEC-F173-70E6D6D00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BB439-F731-70B5-5551-0958A759C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C4F0-2270-4E2D-B9F8-229BA192AB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7820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C210E-66F9-E256-9D1B-ACDC81DA8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C2A28-30A6-300F-F107-69462755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756AC-731F-3CD5-8578-E19691DF5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CD8B-F5EB-48D6-9CE5-0202BF468EBC}" type="datetimeFigureOut">
              <a:rPr lang="en-IN" smtClean="0"/>
              <a:t>04-09-2025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443E4-CEB9-44D8-8C46-5D70F91DE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1B69A-5463-9AA9-187C-38399B08A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C4F0-2270-4E2D-B9F8-229BA192AB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609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84F8B-A591-D5B0-ED92-6C981D34D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3CEFAD-6EBF-182A-6F24-231E257E2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650EE-5D1D-2974-15B9-C73946C93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CD8B-F5EB-48D6-9CE5-0202BF468EBC}" type="datetimeFigureOut">
              <a:rPr lang="en-IN" smtClean="0"/>
              <a:t>04-09-2025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A2131-5E5D-C9E1-CB35-A2CA7FB36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2F714-CA6B-7336-2EB8-2AACC81F2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C4F0-2270-4E2D-B9F8-229BA192AB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0807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57FC9-5346-864A-220F-020E77760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CD65C-B052-030A-7EF1-19086848FE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CD7F12-A9F3-A2BA-9F6B-F17F8FD59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EABDA2-A506-98CF-FF55-FE3F8EF5B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CD8B-F5EB-48D6-9CE5-0202BF468EBC}" type="datetimeFigureOut">
              <a:rPr lang="en-IN" smtClean="0"/>
              <a:t>04-09-2025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07616-F170-BEA0-92BC-BC748B8E5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7E5E57-BEB4-9909-9603-5D42412DA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C4F0-2270-4E2D-B9F8-229BA192AB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927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85D5D-50BA-A858-4D28-9114F23CA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F9897E-DE55-15BC-AA06-31D9122A0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CEEA22-8453-5A87-414B-0BC1FC39A8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5DE7EF-AB1E-3017-3AA4-E6CF6F8183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33414E-8C39-AF39-6B96-E92BD94EDF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F65FAE-3593-8C8A-7B23-AD7A753B9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CD8B-F5EB-48D6-9CE5-0202BF468EBC}" type="datetimeFigureOut">
              <a:rPr lang="en-IN" smtClean="0"/>
              <a:t>04-09-2025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3CBBA8-0124-AE78-6C64-38BBEF188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8EAC17-C514-E1C9-86E9-38A72DCD4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C4F0-2270-4E2D-B9F8-229BA192AB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659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73748-7DA1-7257-D1E7-B0167CF89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4DC891-8A90-EF4E-844A-AC4123C1C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CD8B-F5EB-48D6-9CE5-0202BF468EBC}" type="datetimeFigureOut">
              <a:rPr lang="en-IN" smtClean="0"/>
              <a:t>04-09-2025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43D492-38D8-8A4C-609F-82641A718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BD6C54-7B3D-AAD6-003C-26159E85B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C4F0-2270-4E2D-B9F8-229BA192AB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477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0BC111-2933-B19A-1772-6C3042A4C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CD8B-F5EB-48D6-9CE5-0202BF468EBC}" type="datetimeFigureOut">
              <a:rPr lang="en-IN" smtClean="0"/>
              <a:t>04-09-2025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11F233-D7A1-1A04-1296-9DF7183DD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C76AE9-34F0-8CFD-CD42-A46F6806B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C4F0-2270-4E2D-B9F8-229BA192AB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5374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6F99D-3404-F409-EA33-E50AC765D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D4B9B-B3B6-6520-7042-A28223A09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769968-CC0E-7898-B73D-370ABEC001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1B968A-6EE7-9EE6-5F10-1B4AE9653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CD8B-F5EB-48D6-9CE5-0202BF468EBC}" type="datetimeFigureOut">
              <a:rPr lang="en-IN" smtClean="0"/>
              <a:t>04-09-2025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1BCC46-4AF8-63DA-CF37-84426FAAB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623E4-11BB-6BB7-2CFA-8ADBBB49E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C4F0-2270-4E2D-B9F8-229BA192AB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0822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5E237-66EC-BB62-55DE-1352A3D51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864543-F078-040C-E1F9-A6B19A0613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C8C601-01AC-0C18-54E3-34E2022AAB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EDB6B2-11FE-6931-3B4D-C07202785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CD8B-F5EB-48D6-9CE5-0202BF468EBC}" type="datetimeFigureOut">
              <a:rPr lang="en-IN" smtClean="0"/>
              <a:t>04-09-2025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F1C86-996A-10E3-5F77-2E24A74A7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CF993A-17BD-6831-60CE-5B27B6FD7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6C4F0-2270-4E2D-B9F8-229BA192AB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8598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56A8E6-2063-E4CE-E9FA-59B9907B8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D0BBF-D0C8-16D6-EAA6-467AC895F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2DB49-D0E8-4EAC-3325-AC43F9DCEB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7CD8B-F5EB-48D6-9CE5-0202BF468EBC}" type="datetimeFigureOut">
              <a:rPr lang="en-IN" smtClean="0"/>
              <a:t>04-09-2025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A941E-AD30-8E6C-9679-C448B5F2A9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3692F-9945-C4D6-59B7-774FD1B0C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6C4F0-2270-4E2D-B9F8-229BA192AB9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3869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7D1EFFF-581E-D52F-7CB9-FA718AA48C8F}"/>
              </a:ext>
            </a:extLst>
          </p:cNvPr>
          <p:cNvSpPr/>
          <p:nvPr/>
        </p:nvSpPr>
        <p:spPr>
          <a:xfrm>
            <a:off x="0" y="161636"/>
            <a:ext cx="12192000" cy="125963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E76493F-B159-6E58-2E0F-101A8952E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041" y="821105"/>
            <a:ext cx="11709917" cy="60016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lang="en-US" altLang="en-US" sz="1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25-26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September 2025</a:t>
            </a:r>
          </a:p>
          <a:p>
            <a:pPr algn="ctr"/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kumimoji="0" lang="en-US" altLang="en-US" sz="18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IEEE International Conference on Innovations in Power and Advanced Computing Technologies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8910241-2435-A407-F668-D2D002B797CA}"/>
              </a:ext>
            </a:extLst>
          </p:cNvPr>
          <p:cNvSpPr/>
          <p:nvPr/>
        </p:nvSpPr>
        <p:spPr>
          <a:xfrm>
            <a:off x="0" y="2537841"/>
            <a:ext cx="12192000" cy="2510019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56665B7-AA12-E65D-3569-C44078ABF0A1}"/>
              </a:ext>
            </a:extLst>
          </p:cNvPr>
          <p:cNvSpPr txBox="1"/>
          <p:nvPr/>
        </p:nvSpPr>
        <p:spPr>
          <a:xfrm>
            <a:off x="241040" y="3054186"/>
            <a:ext cx="1170991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&lt;&lt;Paper Title&gt;&gt;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&lt;&lt;Author(s)&gt;&gt;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&lt;&lt;Presenter Name&gt;&gt;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&lt;&lt;Presenter Affiliation&gt;&gt;</a:t>
            </a:r>
            <a:endParaRPr lang="en-IN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43A4FF-1F51-BF72-D8ED-5D60DA869B19}"/>
              </a:ext>
            </a:extLst>
          </p:cNvPr>
          <p:cNvSpPr/>
          <p:nvPr/>
        </p:nvSpPr>
        <p:spPr>
          <a:xfrm>
            <a:off x="0" y="6260841"/>
            <a:ext cx="12192000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Organized by : Faculty of Engineering, Universiti Malaya, KL, Malaysia &amp; School of Electrical Engineering, VIT, India</a:t>
            </a:r>
            <a:endParaRPr lang="en-IN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313CEAD-CBE0-18A2-569A-693483B0C65D}"/>
              </a:ext>
            </a:extLst>
          </p:cNvPr>
          <p:cNvSpPr/>
          <p:nvPr/>
        </p:nvSpPr>
        <p:spPr>
          <a:xfrm>
            <a:off x="241041" y="2293767"/>
            <a:ext cx="1642187" cy="6001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Bahnschrift" panose="020B0502040204020203" pitchFamily="34" charset="0"/>
              </a:rPr>
              <a:t>&lt;&lt;Paper ID&gt;&gt;</a:t>
            </a:r>
            <a:endParaRPr lang="en-IN" b="1" dirty="0">
              <a:solidFill>
                <a:schemeClr val="tx1"/>
              </a:solidFill>
              <a:latin typeface="Bahnschrift" panose="020B0502040204020203" pitchFamily="34" charset="0"/>
            </a:endParaRPr>
          </a:p>
        </p:txBody>
      </p:sp>
      <p:pic>
        <p:nvPicPr>
          <p:cNvPr id="22" name="Picture 12" descr="VIT VELLORE INSTITUTE OF TECHNOLOGY VITEEE, 2021 | WonderSkool Panchkula,  Haryana">
            <a:extLst>
              <a:ext uri="{FF2B5EF4-FFF2-40B4-BE49-F238E27FC236}">
                <a16:creationId xmlns:a16="http://schemas.microsoft.com/office/drawing/2014/main" id="{3B3201AD-1AF8-CA43-D861-D1EC028A7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7126" y="197577"/>
            <a:ext cx="2354873" cy="868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06CB0536-1BAF-7FA7-6F25-FD7CBD8676D9}"/>
              </a:ext>
            </a:extLst>
          </p:cNvPr>
          <p:cNvGrpSpPr/>
          <p:nvPr/>
        </p:nvGrpSpPr>
        <p:grpSpPr>
          <a:xfrm>
            <a:off x="1062134" y="304759"/>
            <a:ext cx="2523374" cy="868442"/>
            <a:chOff x="5623921" y="3082611"/>
            <a:chExt cx="4874675" cy="1623151"/>
          </a:xfrm>
        </p:grpSpPr>
        <p:pic>
          <p:nvPicPr>
            <p:cNvPr id="24" name="Picture 2" descr="UM Prospective Students">
              <a:extLst>
                <a:ext uri="{FF2B5EF4-FFF2-40B4-BE49-F238E27FC236}">
                  <a16:creationId xmlns:a16="http://schemas.microsoft.com/office/drawing/2014/main" id="{8130EC79-855A-2E0B-D22A-F2BABDBF0A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5940" y="3099358"/>
              <a:ext cx="4872656" cy="15413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F2C00F1B-256E-56A3-FA15-27FEF88235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2056" b="-1818"/>
            <a:stretch/>
          </p:blipFill>
          <p:spPr>
            <a:xfrm>
              <a:off x="5623921" y="3082611"/>
              <a:ext cx="1417183" cy="1623151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C2D049C1-8987-C6B5-F34D-F8D083F11E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8" y="210027"/>
            <a:ext cx="1050625" cy="1050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C5F2AD0-C2AD-46C9-C54C-ADB27A5C4B8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118" y="147058"/>
            <a:ext cx="1956805" cy="724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025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3F52FFD-0146-2C30-5408-10D0E27780FD}"/>
              </a:ext>
            </a:extLst>
          </p:cNvPr>
          <p:cNvSpPr/>
          <p:nvPr/>
        </p:nvSpPr>
        <p:spPr>
          <a:xfrm>
            <a:off x="11066109" y="6254436"/>
            <a:ext cx="1125891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Slide #</a:t>
            </a:r>
            <a:endParaRPr lang="en-IN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8F3C97B-8A13-2659-5961-61F95816BB93}"/>
              </a:ext>
            </a:extLst>
          </p:cNvPr>
          <p:cNvSpPr/>
          <p:nvPr/>
        </p:nvSpPr>
        <p:spPr>
          <a:xfrm>
            <a:off x="9527513" y="159596"/>
            <a:ext cx="2664487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71890C-2886-AF9C-C27A-AD8B73565058}"/>
              </a:ext>
            </a:extLst>
          </p:cNvPr>
          <p:cNvSpPr/>
          <p:nvPr/>
        </p:nvSpPr>
        <p:spPr>
          <a:xfrm>
            <a:off x="-10218" y="161637"/>
            <a:ext cx="1657738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D1EFFF-581E-D52F-7CB9-FA718AA48C8F}"/>
              </a:ext>
            </a:extLst>
          </p:cNvPr>
          <p:cNvSpPr/>
          <p:nvPr/>
        </p:nvSpPr>
        <p:spPr>
          <a:xfrm>
            <a:off x="1699504" y="161637"/>
            <a:ext cx="7771065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Results &amp; Discussion</a:t>
            </a:r>
            <a:endParaRPr lang="en-IN" sz="32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43A4FF-1F51-BF72-D8ED-5D60DA869B19}"/>
              </a:ext>
            </a:extLst>
          </p:cNvPr>
          <p:cNvSpPr/>
          <p:nvPr/>
        </p:nvSpPr>
        <p:spPr>
          <a:xfrm>
            <a:off x="1576875" y="6260840"/>
            <a:ext cx="9423918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&lt;&lt;Paper Title&gt;&gt;</a:t>
            </a:r>
            <a:endParaRPr lang="en-I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A42D5A3-97E8-6824-937E-A1CEE7DE0C66}"/>
              </a:ext>
            </a:extLst>
          </p:cNvPr>
          <p:cNvSpPr/>
          <p:nvPr/>
        </p:nvSpPr>
        <p:spPr>
          <a:xfrm>
            <a:off x="0" y="6260841"/>
            <a:ext cx="1511559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&lt;&lt;Paper ID&gt;&gt;</a:t>
            </a:r>
            <a:endParaRPr lang="en-IN" dirty="0"/>
          </a:p>
        </p:txBody>
      </p:sp>
      <p:pic>
        <p:nvPicPr>
          <p:cNvPr id="8" name="Picture 12" descr="VIT VELLORE INSTITUTE OF TECHNOLOGY VITEEE, 2021 | WonderSkool Panchkula,  Haryana">
            <a:extLst>
              <a:ext uri="{FF2B5EF4-FFF2-40B4-BE49-F238E27FC236}">
                <a16:creationId xmlns:a16="http://schemas.microsoft.com/office/drawing/2014/main" id="{2B486B21-674B-637A-F578-C08350BDD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0793" y="271408"/>
            <a:ext cx="1191206" cy="439298"/>
          </a:xfrm>
          <a:prstGeom prst="rect">
            <a:avLst/>
          </a:prstGeom>
          <a:solidFill>
            <a:srgbClr val="0000FF"/>
          </a:solidFill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6E3B88D0-FBC2-6090-045F-4654A8FAFB48}"/>
              </a:ext>
            </a:extLst>
          </p:cNvPr>
          <p:cNvGrpSpPr/>
          <p:nvPr/>
        </p:nvGrpSpPr>
        <p:grpSpPr>
          <a:xfrm>
            <a:off x="9610531" y="295935"/>
            <a:ext cx="1268962" cy="414772"/>
            <a:chOff x="5623921" y="3082611"/>
            <a:chExt cx="4874675" cy="1623151"/>
          </a:xfrm>
          <a:solidFill>
            <a:srgbClr val="0000FF"/>
          </a:solidFill>
        </p:grpSpPr>
        <p:pic>
          <p:nvPicPr>
            <p:cNvPr id="10" name="Picture 2" descr="UM Prospective Students">
              <a:extLst>
                <a:ext uri="{FF2B5EF4-FFF2-40B4-BE49-F238E27FC236}">
                  <a16:creationId xmlns:a16="http://schemas.microsoft.com/office/drawing/2014/main" id="{33FFB284-46D4-9679-95FB-7C861A28A8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5940" y="3099358"/>
              <a:ext cx="4872656" cy="1541372"/>
            </a:xfrm>
            <a:prstGeom prst="rect">
              <a:avLst/>
            </a:prstGeom>
            <a:grp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BBB88D6-CCE0-D787-7644-82E9214355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2056" b="-1818"/>
            <a:stretch/>
          </p:blipFill>
          <p:spPr>
            <a:xfrm>
              <a:off x="5623921" y="3082611"/>
              <a:ext cx="1417183" cy="1623151"/>
            </a:xfrm>
            <a:prstGeom prst="rect">
              <a:avLst/>
            </a:prstGeom>
            <a:grpFill/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96A28868-412C-B576-2CA6-01E12CE10785}"/>
              </a:ext>
            </a:extLst>
          </p:cNvPr>
          <p:cNvSpPr txBox="1"/>
          <p:nvPr/>
        </p:nvSpPr>
        <p:spPr>
          <a:xfrm>
            <a:off x="519631" y="1233849"/>
            <a:ext cx="9804140" cy="478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&lt;&lt;Slide Text&gt;&gt;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98F262-5CD2-6259-72F5-3E8C2ECEE2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7" y="230209"/>
            <a:ext cx="1408922" cy="52169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267D180-71BC-4F45-547F-AF2F1A352E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3112" y="161364"/>
            <a:ext cx="683913" cy="6839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2757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3F52FFD-0146-2C30-5408-10D0E27780FD}"/>
              </a:ext>
            </a:extLst>
          </p:cNvPr>
          <p:cNvSpPr/>
          <p:nvPr/>
        </p:nvSpPr>
        <p:spPr>
          <a:xfrm>
            <a:off x="11066109" y="6254436"/>
            <a:ext cx="1125891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Slide #</a:t>
            </a:r>
            <a:endParaRPr lang="en-IN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8F3C97B-8A13-2659-5961-61F95816BB93}"/>
              </a:ext>
            </a:extLst>
          </p:cNvPr>
          <p:cNvSpPr/>
          <p:nvPr/>
        </p:nvSpPr>
        <p:spPr>
          <a:xfrm>
            <a:off x="9527513" y="159596"/>
            <a:ext cx="2664487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71890C-2886-AF9C-C27A-AD8B73565058}"/>
              </a:ext>
            </a:extLst>
          </p:cNvPr>
          <p:cNvSpPr/>
          <p:nvPr/>
        </p:nvSpPr>
        <p:spPr>
          <a:xfrm>
            <a:off x="-10218" y="161637"/>
            <a:ext cx="1657738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D1EFFF-581E-D52F-7CB9-FA718AA48C8F}"/>
              </a:ext>
            </a:extLst>
          </p:cNvPr>
          <p:cNvSpPr/>
          <p:nvPr/>
        </p:nvSpPr>
        <p:spPr>
          <a:xfrm>
            <a:off x="1699504" y="161637"/>
            <a:ext cx="7771065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Conclusion</a:t>
            </a:r>
            <a:endParaRPr lang="en-IN" sz="32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43A4FF-1F51-BF72-D8ED-5D60DA869B19}"/>
              </a:ext>
            </a:extLst>
          </p:cNvPr>
          <p:cNvSpPr/>
          <p:nvPr/>
        </p:nvSpPr>
        <p:spPr>
          <a:xfrm>
            <a:off x="1576875" y="6260840"/>
            <a:ext cx="9423918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&lt;&lt;Paper Title&gt;&gt;</a:t>
            </a:r>
            <a:endParaRPr lang="en-I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A42D5A3-97E8-6824-937E-A1CEE7DE0C66}"/>
              </a:ext>
            </a:extLst>
          </p:cNvPr>
          <p:cNvSpPr/>
          <p:nvPr/>
        </p:nvSpPr>
        <p:spPr>
          <a:xfrm>
            <a:off x="0" y="6260841"/>
            <a:ext cx="1511559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&lt;&lt;Paper ID&gt;&gt;</a:t>
            </a:r>
            <a:endParaRPr lang="en-IN" dirty="0"/>
          </a:p>
        </p:txBody>
      </p:sp>
      <p:pic>
        <p:nvPicPr>
          <p:cNvPr id="8" name="Picture 12" descr="VIT VELLORE INSTITUTE OF TECHNOLOGY VITEEE, 2021 | WonderSkool Panchkula,  Haryana">
            <a:extLst>
              <a:ext uri="{FF2B5EF4-FFF2-40B4-BE49-F238E27FC236}">
                <a16:creationId xmlns:a16="http://schemas.microsoft.com/office/drawing/2014/main" id="{2B486B21-674B-637A-F578-C08350BDD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0793" y="271408"/>
            <a:ext cx="1191206" cy="439298"/>
          </a:xfrm>
          <a:prstGeom prst="rect">
            <a:avLst/>
          </a:prstGeom>
          <a:solidFill>
            <a:srgbClr val="0000FF"/>
          </a:solidFill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6E3B88D0-FBC2-6090-045F-4654A8FAFB48}"/>
              </a:ext>
            </a:extLst>
          </p:cNvPr>
          <p:cNvGrpSpPr/>
          <p:nvPr/>
        </p:nvGrpSpPr>
        <p:grpSpPr>
          <a:xfrm>
            <a:off x="9610531" y="295935"/>
            <a:ext cx="1268962" cy="414772"/>
            <a:chOff x="5623921" y="3082611"/>
            <a:chExt cx="4874675" cy="1623151"/>
          </a:xfrm>
          <a:solidFill>
            <a:srgbClr val="0000FF"/>
          </a:solidFill>
        </p:grpSpPr>
        <p:pic>
          <p:nvPicPr>
            <p:cNvPr id="10" name="Picture 2" descr="UM Prospective Students">
              <a:extLst>
                <a:ext uri="{FF2B5EF4-FFF2-40B4-BE49-F238E27FC236}">
                  <a16:creationId xmlns:a16="http://schemas.microsoft.com/office/drawing/2014/main" id="{33FFB284-46D4-9679-95FB-7C861A28A8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5940" y="3099358"/>
              <a:ext cx="4872656" cy="1541372"/>
            </a:xfrm>
            <a:prstGeom prst="rect">
              <a:avLst/>
            </a:prstGeom>
            <a:grp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BBB88D6-CCE0-D787-7644-82E9214355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2056" b="-1818"/>
            <a:stretch/>
          </p:blipFill>
          <p:spPr>
            <a:xfrm>
              <a:off x="5623921" y="3082611"/>
              <a:ext cx="1417183" cy="1623151"/>
            </a:xfrm>
            <a:prstGeom prst="rect">
              <a:avLst/>
            </a:prstGeom>
            <a:grpFill/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46EF0C05-C97C-BE5B-E688-5FF77B344FDE}"/>
              </a:ext>
            </a:extLst>
          </p:cNvPr>
          <p:cNvSpPr txBox="1"/>
          <p:nvPr/>
        </p:nvSpPr>
        <p:spPr>
          <a:xfrm>
            <a:off x="519631" y="1233849"/>
            <a:ext cx="9804140" cy="478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&lt;&lt;Slide Text&gt;&gt;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BFF6675-15E5-9771-31E7-E7E5EDF338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7" y="230209"/>
            <a:ext cx="1408922" cy="52169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A0142DF-84DF-B839-7EDE-67172CE5A3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3112" y="161364"/>
            <a:ext cx="683913" cy="6839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1267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3F52FFD-0146-2C30-5408-10D0E27780FD}"/>
              </a:ext>
            </a:extLst>
          </p:cNvPr>
          <p:cNvSpPr/>
          <p:nvPr/>
        </p:nvSpPr>
        <p:spPr>
          <a:xfrm>
            <a:off x="11066109" y="6254436"/>
            <a:ext cx="1125891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Slide #</a:t>
            </a:r>
            <a:endParaRPr lang="en-IN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8F3C97B-8A13-2659-5961-61F95816BB93}"/>
              </a:ext>
            </a:extLst>
          </p:cNvPr>
          <p:cNvSpPr/>
          <p:nvPr/>
        </p:nvSpPr>
        <p:spPr>
          <a:xfrm>
            <a:off x="9527513" y="159596"/>
            <a:ext cx="2664487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71890C-2886-AF9C-C27A-AD8B73565058}"/>
              </a:ext>
            </a:extLst>
          </p:cNvPr>
          <p:cNvSpPr/>
          <p:nvPr/>
        </p:nvSpPr>
        <p:spPr>
          <a:xfrm>
            <a:off x="-10218" y="161637"/>
            <a:ext cx="1657738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D1EFFF-581E-D52F-7CB9-FA718AA48C8F}"/>
              </a:ext>
            </a:extLst>
          </p:cNvPr>
          <p:cNvSpPr/>
          <p:nvPr/>
        </p:nvSpPr>
        <p:spPr>
          <a:xfrm>
            <a:off x="1699504" y="161637"/>
            <a:ext cx="7771065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References</a:t>
            </a:r>
            <a:endParaRPr lang="en-IN" sz="32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43A4FF-1F51-BF72-D8ED-5D60DA869B19}"/>
              </a:ext>
            </a:extLst>
          </p:cNvPr>
          <p:cNvSpPr/>
          <p:nvPr/>
        </p:nvSpPr>
        <p:spPr>
          <a:xfrm>
            <a:off x="1576875" y="6260840"/>
            <a:ext cx="9423918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&lt;&lt;Paper Title&gt;&gt;</a:t>
            </a:r>
            <a:endParaRPr lang="en-I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A42D5A3-97E8-6824-937E-A1CEE7DE0C66}"/>
              </a:ext>
            </a:extLst>
          </p:cNvPr>
          <p:cNvSpPr/>
          <p:nvPr/>
        </p:nvSpPr>
        <p:spPr>
          <a:xfrm>
            <a:off x="0" y="6260841"/>
            <a:ext cx="1511559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&lt;&lt;Paper ID&gt;&gt;</a:t>
            </a:r>
            <a:endParaRPr lang="en-IN" dirty="0"/>
          </a:p>
        </p:txBody>
      </p:sp>
      <p:pic>
        <p:nvPicPr>
          <p:cNvPr id="8" name="Picture 12" descr="VIT VELLORE INSTITUTE OF TECHNOLOGY VITEEE, 2021 | WonderSkool Panchkula,  Haryana">
            <a:extLst>
              <a:ext uri="{FF2B5EF4-FFF2-40B4-BE49-F238E27FC236}">
                <a16:creationId xmlns:a16="http://schemas.microsoft.com/office/drawing/2014/main" id="{2B486B21-674B-637A-F578-C08350BDD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0793" y="271408"/>
            <a:ext cx="1191206" cy="439298"/>
          </a:xfrm>
          <a:prstGeom prst="rect">
            <a:avLst/>
          </a:prstGeom>
          <a:solidFill>
            <a:srgbClr val="0000FF"/>
          </a:solidFill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6E3B88D0-FBC2-6090-045F-4654A8FAFB48}"/>
              </a:ext>
            </a:extLst>
          </p:cNvPr>
          <p:cNvGrpSpPr/>
          <p:nvPr/>
        </p:nvGrpSpPr>
        <p:grpSpPr>
          <a:xfrm>
            <a:off x="9610531" y="295935"/>
            <a:ext cx="1268962" cy="414772"/>
            <a:chOff x="5623921" y="3082611"/>
            <a:chExt cx="4874675" cy="1623151"/>
          </a:xfrm>
          <a:solidFill>
            <a:srgbClr val="0000FF"/>
          </a:solidFill>
        </p:grpSpPr>
        <p:pic>
          <p:nvPicPr>
            <p:cNvPr id="10" name="Picture 2" descr="UM Prospective Students">
              <a:extLst>
                <a:ext uri="{FF2B5EF4-FFF2-40B4-BE49-F238E27FC236}">
                  <a16:creationId xmlns:a16="http://schemas.microsoft.com/office/drawing/2014/main" id="{33FFB284-46D4-9679-95FB-7C861A28A8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5940" y="3099358"/>
              <a:ext cx="4872656" cy="1541372"/>
            </a:xfrm>
            <a:prstGeom prst="rect">
              <a:avLst/>
            </a:prstGeom>
            <a:grp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BBB88D6-CCE0-D787-7644-82E9214355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2056" b="-1818"/>
            <a:stretch/>
          </p:blipFill>
          <p:spPr>
            <a:xfrm>
              <a:off x="5623921" y="3082611"/>
              <a:ext cx="1417183" cy="1623151"/>
            </a:xfrm>
            <a:prstGeom prst="rect">
              <a:avLst/>
            </a:prstGeom>
            <a:grpFill/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62E1B31-B705-A3FD-8365-2567102D853F}"/>
              </a:ext>
            </a:extLst>
          </p:cNvPr>
          <p:cNvSpPr txBox="1"/>
          <p:nvPr/>
        </p:nvSpPr>
        <p:spPr>
          <a:xfrm>
            <a:off x="519631" y="1233849"/>
            <a:ext cx="9804140" cy="478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&lt;&lt;Slide Text&gt;&gt;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DF31324-76F2-D105-7D32-E51E68E695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7" y="230209"/>
            <a:ext cx="1408922" cy="52169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572D932-2764-0F5E-DE64-D70FF71AFA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3112" y="161364"/>
            <a:ext cx="683913" cy="6839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329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CC53274-EF92-6756-957A-E0E31356269F}"/>
              </a:ext>
            </a:extLst>
          </p:cNvPr>
          <p:cNvSpPr txBox="1"/>
          <p:nvPr/>
        </p:nvSpPr>
        <p:spPr>
          <a:xfrm>
            <a:off x="3578804" y="2466975"/>
            <a:ext cx="50343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/>
              <a:t>Thank you</a:t>
            </a:r>
          </a:p>
          <a:p>
            <a:pPr algn="ctr"/>
            <a:r>
              <a:rPr lang="en-US" sz="4000" dirty="0"/>
              <a:t>Questions &amp; Discussion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2658600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3F52FFD-0146-2C30-5408-10D0E27780FD}"/>
              </a:ext>
            </a:extLst>
          </p:cNvPr>
          <p:cNvSpPr/>
          <p:nvPr/>
        </p:nvSpPr>
        <p:spPr>
          <a:xfrm>
            <a:off x="11066109" y="6254436"/>
            <a:ext cx="1125891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Slide #</a:t>
            </a:r>
            <a:endParaRPr lang="en-IN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8F3C97B-8A13-2659-5961-61F95816BB93}"/>
              </a:ext>
            </a:extLst>
          </p:cNvPr>
          <p:cNvSpPr/>
          <p:nvPr/>
        </p:nvSpPr>
        <p:spPr>
          <a:xfrm>
            <a:off x="9527513" y="159596"/>
            <a:ext cx="2664487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71890C-2886-AF9C-C27A-AD8B73565058}"/>
              </a:ext>
            </a:extLst>
          </p:cNvPr>
          <p:cNvSpPr/>
          <p:nvPr/>
        </p:nvSpPr>
        <p:spPr>
          <a:xfrm>
            <a:off x="-10218" y="161637"/>
            <a:ext cx="1657738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D1EFFF-581E-D52F-7CB9-FA718AA48C8F}"/>
              </a:ext>
            </a:extLst>
          </p:cNvPr>
          <p:cNvSpPr/>
          <p:nvPr/>
        </p:nvSpPr>
        <p:spPr>
          <a:xfrm>
            <a:off x="1699504" y="161637"/>
            <a:ext cx="7797521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Presentation Contents</a:t>
            </a:r>
            <a:endParaRPr lang="en-IN" sz="32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43A4FF-1F51-BF72-D8ED-5D60DA869B19}"/>
              </a:ext>
            </a:extLst>
          </p:cNvPr>
          <p:cNvSpPr/>
          <p:nvPr/>
        </p:nvSpPr>
        <p:spPr>
          <a:xfrm>
            <a:off x="1576875" y="6260840"/>
            <a:ext cx="9423918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&lt;&lt;Paper Title&gt;&gt;</a:t>
            </a:r>
            <a:endParaRPr lang="en-I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A42D5A3-97E8-6824-937E-A1CEE7DE0C66}"/>
              </a:ext>
            </a:extLst>
          </p:cNvPr>
          <p:cNvSpPr/>
          <p:nvPr/>
        </p:nvSpPr>
        <p:spPr>
          <a:xfrm>
            <a:off x="0" y="6260841"/>
            <a:ext cx="1511559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&lt;&lt;Paper ID&gt;&gt;</a:t>
            </a:r>
            <a:endParaRPr lang="en-IN" dirty="0"/>
          </a:p>
        </p:txBody>
      </p:sp>
      <p:pic>
        <p:nvPicPr>
          <p:cNvPr id="8" name="Picture 12" descr="VIT VELLORE INSTITUTE OF TECHNOLOGY VITEEE, 2021 | WonderSkool Panchkula,  Haryana">
            <a:extLst>
              <a:ext uri="{FF2B5EF4-FFF2-40B4-BE49-F238E27FC236}">
                <a16:creationId xmlns:a16="http://schemas.microsoft.com/office/drawing/2014/main" id="{2B486B21-674B-637A-F578-C08350BDD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9077" y="271408"/>
            <a:ext cx="1302921" cy="480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6E3B88D0-FBC2-6090-045F-4654A8FAFB48}"/>
              </a:ext>
            </a:extLst>
          </p:cNvPr>
          <p:cNvGrpSpPr/>
          <p:nvPr/>
        </p:nvGrpSpPr>
        <p:grpSpPr>
          <a:xfrm>
            <a:off x="9606045" y="307908"/>
            <a:ext cx="1132383" cy="397342"/>
            <a:chOff x="5623921" y="3082611"/>
            <a:chExt cx="4874675" cy="1623151"/>
          </a:xfrm>
        </p:grpSpPr>
        <p:pic>
          <p:nvPicPr>
            <p:cNvPr id="10" name="Picture 2" descr="UM Prospective Students">
              <a:extLst>
                <a:ext uri="{FF2B5EF4-FFF2-40B4-BE49-F238E27FC236}">
                  <a16:creationId xmlns:a16="http://schemas.microsoft.com/office/drawing/2014/main" id="{33FFB284-46D4-9679-95FB-7C861A28A8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5940" y="3099358"/>
              <a:ext cx="4872656" cy="15413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BBB88D6-CCE0-D787-7644-82E9214355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2056" b="-1818"/>
            <a:stretch/>
          </p:blipFill>
          <p:spPr>
            <a:xfrm>
              <a:off x="5623921" y="3082611"/>
              <a:ext cx="1417183" cy="1623151"/>
            </a:xfrm>
            <a:prstGeom prst="rect">
              <a:avLst/>
            </a:prstGeom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C64D82A5-9CD6-FF06-ACB8-1FE943E6C292}"/>
              </a:ext>
            </a:extLst>
          </p:cNvPr>
          <p:cNvSpPr txBox="1"/>
          <p:nvPr/>
        </p:nvSpPr>
        <p:spPr>
          <a:xfrm>
            <a:off x="1075353" y="1624374"/>
            <a:ext cx="9804140" cy="4134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Objective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(Point wise) – 1 Slide</a:t>
            </a: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(Sentence / point wise) – 1 or 2 Slides</a:t>
            </a: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Brief Literature Review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(Tabular format) – 3 to 4 Slides</a:t>
            </a: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Modelling / Design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1 or 2 Slides (Add picture)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Methodology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1 or 2 Slides (Add picture)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Experimentation / Simulation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1 or 2 Slides (Add picture)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Results and Discussions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2 or more Slides (Add picture)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(Point wise) – 1 Slide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Selected References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1 Slide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DCC566-82CC-FCDF-3212-8B0CEE1024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7" y="230209"/>
            <a:ext cx="1408922" cy="52169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201E1E0-470E-B2B4-441A-BD78CAE2C34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3112" y="161364"/>
            <a:ext cx="683913" cy="6839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1173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3F52FFD-0146-2C30-5408-10D0E27780FD}"/>
              </a:ext>
            </a:extLst>
          </p:cNvPr>
          <p:cNvSpPr/>
          <p:nvPr/>
        </p:nvSpPr>
        <p:spPr>
          <a:xfrm>
            <a:off x="11066109" y="6254436"/>
            <a:ext cx="1125891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Slide #</a:t>
            </a:r>
            <a:endParaRPr lang="en-IN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8F3C97B-8A13-2659-5961-61F95816BB93}"/>
              </a:ext>
            </a:extLst>
          </p:cNvPr>
          <p:cNvSpPr/>
          <p:nvPr/>
        </p:nvSpPr>
        <p:spPr>
          <a:xfrm>
            <a:off x="9527513" y="159596"/>
            <a:ext cx="2664487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71890C-2886-AF9C-C27A-AD8B73565058}"/>
              </a:ext>
            </a:extLst>
          </p:cNvPr>
          <p:cNvSpPr/>
          <p:nvPr/>
        </p:nvSpPr>
        <p:spPr>
          <a:xfrm>
            <a:off x="-10218" y="161637"/>
            <a:ext cx="1657738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D1EFFF-581E-D52F-7CB9-FA718AA48C8F}"/>
              </a:ext>
            </a:extLst>
          </p:cNvPr>
          <p:cNvSpPr/>
          <p:nvPr/>
        </p:nvSpPr>
        <p:spPr>
          <a:xfrm>
            <a:off x="1699504" y="161637"/>
            <a:ext cx="7771065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Objective</a:t>
            </a:r>
            <a:endParaRPr lang="en-IN" sz="32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43A4FF-1F51-BF72-D8ED-5D60DA869B19}"/>
              </a:ext>
            </a:extLst>
          </p:cNvPr>
          <p:cNvSpPr/>
          <p:nvPr/>
        </p:nvSpPr>
        <p:spPr>
          <a:xfrm>
            <a:off x="1576875" y="6260840"/>
            <a:ext cx="9423918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&lt;&lt;Paper Title&gt;&gt;</a:t>
            </a:r>
            <a:endParaRPr lang="en-I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A42D5A3-97E8-6824-937E-A1CEE7DE0C66}"/>
              </a:ext>
            </a:extLst>
          </p:cNvPr>
          <p:cNvSpPr/>
          <p:nvPr/>
        </p:nvSpPr>
        <p:spPr>
          <a:xfrm>
            <a:off x="0" y="6260841"/>
            <a:ext cx="1511559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&lt;&lt;Paper ID&gt;&gt;</a:t>
            </a:r>
            <a:endParaRPr lang="en-IN" dirty="0"/>
          </a:p>
        </p:txBody>
      </p:sp>
      <p:pic>
        <p:nvPicPr>
          <p:cNvPr id="8" name="Picture 12" descr="VIT VELLORE INSTITUTE OF TECHNOLOGY VITEEE, 2021 | WonderSkool Panchkula,  Haryana">
            <a:extLst>
              <a:ext uri="{FF2B5EF4-FFF2-40B4-BE49-F238E27FC236}">
                <a16:creationId xmlns:a16="http://schemas.microsoft.com/office/drawing/2014/main" id="{2B486B21-674B-637A-F578-C08350BDD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0793" y="271408"/>
            <a:ext cx="1191206" cy="439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6E3B88D0-FBC2-6090-045F-4654A8FAFB48}"/>
              </a:ext>
            </a:extLst>
          </p:cNvPr>
          <p:cNvGrpSpPr/>
          <p:nvPr/>
        </p:nvGrpSpPr>
        <p:grpSpPr>
          <a:xfrm>
            <a:off x="9610531" y="295935"/>
            <a:ext cx="1268962" cy="414772"/>
            <a:chOff x="5623921" y="3082611"/>
            <a:chExt cx="4874675" cy="1623151"/>
          </a:xfrm>
        </p:grpSpPr>
        <p:pic>
          <p:nvPicPr>
            <p:cNvPr id="10" name="Picture 2" descr="UM Prospective Students">
              <a:extLst>
                <a:ext uri="{FF2B5EF4-FFF2-40B4-BE49-F238E27FC236}">
                  <a16:creationId xmlns:a16="http://schemas.microsoft.com/office/drawing/2014/main" id="{33FFB284-46D4-9679-95FB-7C861A28A8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5940" y="3099358"/>
              <a:ext cx="4872656" cy="15413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BBB88D6-CCE0-D787-7644-82E9214355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2056" b="-1818"/>
            <a:stretch/>
          </p:blipFill>
          <p:spPr>
            <a:xfrm>
              <a:off x="5623921" y="3082611"/>
              <a:ext cx="1417183" cy="1623151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4E0774A-BF44-B015-D2EA-1E4507955DE0}"/>
              </a:ext>
            </a:extLst>
          </p:cNvPr>
          <p:cNvSpPr txBox="1"/>
          <p:nvPr/>
        </p:nvSpPr>
        <p:spPr>
          <a:xfrm>
            <a:off x="519631" y="1233849"/>
            <a:ext cx="9804140" cy="478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&lt;&lt;Slide Text&gt;&gt;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D7CFF9C-D285-1E64-F37F-2A8B6ACFA4F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7" y="230209"/>
            <a:ext cx="1408922" cy="52169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93096CD-7530-1999-4F98-6CF9912389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3112" y="161364"/>
            <a:ext cx="683913" cy="6839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2780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3F52FFD-0146-2C30-5408-10D0E27780FD}"/>
              </a:ext>
            </a:extLst>
          </p:cNvPr>
          <p:cNvSpPr/>
          <p:nvPr/>
        </p:nvSpPr>
        <p:spPr>
          <a:xfrm>
            <a:off x="11066109" y="6254436"/>
            <a:ext cx="1125891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Slide #</a:t>
            </a:r>
            <a:endParaRPr lang="en-IN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8F3C97B-8A13-2659-5961-61F95816BB93}"/>
              </a:ext>
            </a:extLst>
          </p:cNvPr>
          <p:cNvSpPr/>
          <p:nvPr/>
        </p:nvSpPr>
        <p:spPr>
          <a:xfrm>
            <a:off x="9527513" y="159596"/>
            <a:ext cx="2664487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71890C-2886-AF9C-C27A-AD8B73565058}"/>
              </a:ext>
            </a:extLst>
          </p:cNvPr>
          <p:cNvSpPr/>
          <p:nvPr/>
        </p:nvSpPr>
        <p:spPr>
          <a:xfrm>
            <a:off x="-10218" y="161637"/>
            <a:ext cx="1657738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D1EFFF-581E-D52F-7CB9-FA718AA48C8F}"/>
              </a:ext>
            </a:extLst>
          </p:cNvPr>
          <p:cNvSpPr/>
          <p:nvPr/>
        </p:nvSpPr>
        <p:spPr>
          <a:xfrm>
            <a:off x="1699504" y="161637"/>
            <a:ext cx="7771065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Introduction</a:t>
            </a:r>
            <a:endParaRPr lang="en-IN" sz="32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43A4FF-1F51-BF72-D8ED-5D60DA869B19}"/>
              </a:ext>
            </a:extLst>
          </p:cNvPr>
          <p:cNvSpPr/>
          <p:nvPr/>
        </p:nvSpPr>
        <p:spPr>
          <a:xfrm>
            <a:off x="1576875" y="6260840"/>
            <a:ext cx="9423918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&lt;&lt;Paper Title&gt;&gt;</a:t>
            </a:r>
            <a:endParaRPr lang="en-I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A42D5A3-97E8-6824-937E-A1CEE7DE0C66}"/>
              </a:ext>
            </a:extLst>
          </p:cNvPr>
          <p:cNvSpPr/>
          <p:nvPr/>
        </p:nvSpPr>
        <p:spPr>
          <a:xfrm>
            <a:off x="0" y="6260841"/>
            <a:ext cx="1511559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&lt;&lt;Paper ID&gt;&gt;</a:t>
            </a:r>
            <a:endParaRPr lang="en-IN" dirty="0"/>
          </a:p>
        </p:txBody>
      </p:sp>
      <p:pic>
        <p:nvPicPr>
          <p:cNvPr id="8" name="Picture 12" descr="VIT VELLORE INSTITUTE OF TECHNOLOGY VITEEE, 2021 | WonderSkool Panchkula,  Haryana">
            <a:extLst>
              <a:ext uri="{FF2B5EF4-FFF2-40B4-BE49-F238E27FC236}">
                <a16:creationId xmlns:a16="http://schemas.microsoft.com/office/drawing/2014/main" id="{2B486B21-674B-637A-F578-C08350BDD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0793" y="271408"/>
            <a:ext cx="1191206" cy="439298"/>
          </a:xfrm>
          <a:prstGeom prst="rect">
            <a:avLst/>
          </a:prstGeom>
          <a:solidFill>
            <a:srgbClr val="0000FF"/>
          </a:solidFill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6E3B88D0-FBC2-6090-045F-4654A8FAFB48}"/>
              </a:ext>
            </a:extLst>
          </p:cNvPr>
          <p:cNvGrpSpPr/>
          <p:nvPr/>
        </p:nvGrpSpPr>
        <p:grpSpPr>
          <a:xfrm>
            <a:off x="9610531" y="295935"/>
            <a:ext cx="1268962" cy="414772"/>
            <a:chOff x="5623921" y="3082611"/>
            <a:chExt cx="4874675" cy="1623151"/>
          </a:xfrm>
          <a:solidFill>
            <a:srgbClr val="0000FF"/>
          </a:solidFill>
        </p:grpSpPr>
        <p:pic>
          <p:nvPicPr>
            <p:cNvPr id="10" name="Picture 2" descr="UM Prospective Students">
              <a:extLst>
                <a:ext uri="{FF2B5EF4-FFF2-40B4-BE49-F238E27FC236}">
                  <a16:creationId xmlns:a16="http://schemas.microsoft.com/office/drawing/2014/main" id="{33FFB284-46D4-9679-95FB-7C861A28A8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5940" y="3099358"/>
              <a:ext cx="4872656" cy="1541372"/>
            </a:xfrm>
            <a:prstGeom prst="rect">
              <a:avLst/>
            </a:prstGeom>
            <a:grp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BBB88D6-CCE0-D787-7644-82E9214355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2056" b="-1818"/>
            <a:stretch/>
          </p:blipFill>
          <p:spPr>
            <a:xfrm>
              <a:off x="5623921" y="3082611"/>
              <a:ext cx="1417183" cy="1623151"/>
            </a:xfrm>
            <a:prstGeom prst="rect">
              <a:avLst/>
            </a:prstGeom>
            <a:grpFill/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F7F44FF5-E30A-1F21-0E4F-7FE8ADA7F6B8}"/>
              </a:ext>
            </a:extLst>
          </p:cNvPr>
          <p:cNvSpPr txBox="1"/>
          <p:nvPr/>
        </p:nvSpPr>
        <p:spPr>
          <a:xfrm>
            <a:off x="519631" y="1233849"/>
            <a:ext cx="9804140" cy="478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&lt;&lt;Slide Text&gt;&gt;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ABF8BE-9453-C3AF-0DFE-8365EEBF5F2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7" y="230209"/>
            <a:ext cx="1408922" cy="52169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A94FB86-D198-17C8-062B-FAE8FE5BD71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3112" y="161364"/>
            <a:ext cx="683913" cy="6839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6173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3F52FFD-0146-2C30-5408-10D0E27780FD}"/>
              </a:ext>
            </a:extLst>
          </p:cNvPr>
          <p:cNvSpPr/>
          <p:nvPr/>
        </p:nvSpPr>
        <p:spPr>
          <a:xfrm>
            <a:off x="11066109" y="6254436"/>
            <a:ext cx="1125891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Slide #</a:t>
            </a:r>
            <a:endParaRPr lang="en-IN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8F3C97B-8A13-2659-5961-61F95816BB93}"/>
              </a:ext>
            </a:extLst>
          </p:cNvPr>
          <p:cNvSpPr/>
          <p:nvPr/>
        </p:nvSpPr>
        <p:spPr>
          <a:xfrm>
            <a:off x="9527513" y="159596"/>
            <a:ext cx="2664487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71890C-2886-AF9C-C27A-AD8B73565058}"/>
              </a:ext>
            </a:extLst>
          </p:cNvPr>
          <p:cNvSpPr/>
          <p:nvPr/>
        </p:nvSpPr>
        <p:spPr>
          <a:xfrm>
            <a:off x="-10218" y="161637"/>
            <a:ext cx="1657738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D1EFFF-581E-D52F-7CB9-FA718AA48C8F}"/>
              </a:ext>
            </a:extLst>
          </p:cNvPr>
          <p:cNvSpPr/>
          <p:nvPr/>
        </p:nvSpPr>
        <p:spPr>
          <a:xfrm>
            <a:off x="1699504" y="161637"/>
            <a:ext cx="7771065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Literature Survey</a:t>
            </a:r>
            <a:endParaRPr lang="en-IN" sz="32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43A4FF-1F51-BF72-D8ED-5D60DA869B19}"/>
              </a:ext>
            </a:extLst>
          </p:cNvPr>
          <p:cNvSpPr/>
          <p:nvPr/>
        </p:nvSpPr>
        <p:spPr>
          <a:xfrm>
            <a:off x="1576875" y="6260840"/>
            <a:ext cx="9423918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&lt;&lt;Paper Title&gt;&gt;</a:t>
            </a:r>
            <a:endParaRPr lang="en-I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A42D5A3-97E8-6824-937E-A1CEE7DE0C66}"/>
              </a:ext>
            </a:extLst>
          </p:cNvPr>
          <p:cNvSpPr/>
          <p:nvPr/>
        </p:nvSpPr>
        <p:spPr>
          <a:xfrm>
            <a:off x="0" y="6260841"/>
            <a:ext cx="1511559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&lt;&lt;Paper ID&gt;&gt;</a:t>
            </a:r>
            <a:endParaRPr lang="en-IN" dirty="0"/>
          </a:p>
        </p:txBody>
      </p:sp>
      <p:pic>
        <p:nvPicPr>
          <p:cNvPr id="8" name="Picture 12" descr="VIT VELLORE INSTITUTE OF TECHNOLOGY VITEEE, 2021 | WonderSkool Panchkula,  Haryana">
            <a:extLst>
              <a:ext uri="{FF2B5EF4-FFF2-40B4-BE49-F238E27FC236}">
                <a16:creationId xmlns:a16="http://schemas.microsoft.com/office/drawing/2014/main" id="{2B486B21-674B-637A-F578-C08350BDD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0793" y="271408"/>
            <a:ext cx="1191206" cy="439298"/>
          </a:xfrm>
          <a:prstGeom prst="rect">
            <a:avLst/>
          </a:prstGeom>
          <a:solidFill>
            <a:srgbClr val="0000FF"/>
          </a:solidFill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6E3B88D0-FBC2-6090-045F-4654A8FAFB48}"/>
              </a:ext>
            </a:extLst>
          </p:cNvPr>
          <p:cNvGrpSpPr/>
          <p:nvPr/>
        </p:nvGrpSpPr>
        <p:grpSpPr>
          <a:xfrm>
            <a:off x="9610531" y="295935"/>
            <a:ext cx="1268962" cy="414772"/>
            <a:chOff x="5623921" y="3082611"/>
            <a:chExt cx="4874675" cy="1623151"/>
          </a:xfrm>
          <a:solidFill>
            <a:srgbClr val="0000FF"/>
          </a:solidFill>
        </p:grpSpPr>
        <p:pic>
          <p:nvPicPr>
            <p:cNvPr id="10" name="Picture 2" descr="UM Prospective Students">
              <a:extLst>
                <a:ext uri="{FF2B5EF4-FFF2-40B4-BE49-F238E27FC236}">
                  <a16:creationId xmlns:a16="http://schemas.microsoft.com/office/drawing/2014/main" id="{33FFB284-46D4-9679-95FB-7C861A28A8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5940" y="3099358"/>
              <a:ext cx="4872656" cy="1541372"/>
            </a:xfrm>
            <a:prstGeom prst="rect">
              <a:avLst/>
            </a:prstGeom>
            <a:grp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BBB88D6-CCE0-D787-7644-82E9214355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2056" b="-1818"/>
            <a:stretch/>
          </p:blipFill>
          <p:spPr>
            <a:xfrm>
              <a:off x="5623921" y="3082611"/>
              <a:ext cx="1417183" cy="1623151"/>
            </a:xfrm>
            <a:prstGeom prst="rect">
              <a:avLst/>
            </a:prstGeom>
            <a:grpFill/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448D6180-602A-6C31-CD0C-5199F00B9419}"/>
              </a:ext>
            </a:extLst>
          </p:cNvPr>
          <p:cNvSpPr txBox="1"/>
          <p:nvPr/>
        </p:nvSpPr>
        <p:spPr>
          <a:xfrm>
            <a:off x="519631" y="1233849"/>
            <a:ext cx="9804140" cy="478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&lt;&lt;Slide Text&gt;&gt;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C5B8C68-D6B4-A937-C323-F62F95D740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7" y="230209"/>
            <a:ext cx="1408922" cy="52169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A67C456-565C-8CD4-C27C-BF21EE67D20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3112" y="161364"/>
            <a:ext cx="683913" cy="6839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9793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3F52FFD-0146-2C30-5408-10D0E27780FD}"/>
              </a:ext>
            </a:extLst>
          </p:cNvPr>
          <p:cNvSpPr/>
          <p:nvPr/>
        </p:nvSpPr>
        <p:spPr>
          <a:xfrm>
            <a:off x="11066109" y="6254436"/>
            <a:ext cx="1125891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Slide #</a:t>
            </a:r>
            <a:endParaRPr lang="en-IN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8F3C97B-8A13-2659-5961-61F95816BB93}"/>
              </a:ext>
            </a:extLst>
          </p:cNvPr>
          <p:cNvSpPr/>
          <p:nvPr/>
        </p:nvSpPr>
        <p:spPr>
          <a:xfrm>
            <a:off x="9527513" y="159596"/>
            <a:ext cx="2664487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71890C-2886-AF9C-C27A-AD8B73565058}"/>
              </a:ext>
            </a:extLst>
          </p:cNvPr>
          <p:cNvSpPr/>
          <p:nvPr/>
        </p:nvSpPr>
        <p:spPr>
          <a:xfrm>
            <a:off x="-10218" y="161637"/>
            <a:ext cx="1657738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D1EFFF-581E-D52F-7CB9-FA718AA48C8F}"/>
              </a:ext>
            </a:extLst>
          </p:cNvPr>
          <p:cNvSpPr/>
          <p:nvPr/>
        </p:nvSpPr>
        <p:spPr>
          <a:xfrm>
            <a:off x="1699504" y="161637"/>
            <a:ext cx="7771065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Novelty</a:t>
            </a:r>
            <a:endParaRPr lang="en-IN" sz="32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43A4FF-1F51-BF72-D8ED-5D60DA869B19}"/>
              </a:ext>
            </a:extLst>
          </p:cNvPr>
          <p:cNvSpPr/>
          <p:nvPr/>
        </p:nvSpPr>
        <p:spPr>
          <a:xfrm>
            <a:off x="1576875" y="6260840"/>
            <a:ext cx="9423918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&lt;&lt;Paper Title&gt;&gt;</a:t>
            </a:r>
            <a:endParaRPr lang="en-I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A42D5A3-97E8-6824-937E-A1CEE7DE0C66}"/>
              </a:ext>
            </a:extLst>
          </p:cNvPr>
          <p:cNvSpPr/>
          <p:nvPr/>
        </p:nvSpPr>
        <p:spPr>
          <a:xfrm>
            <a:off x="0" y="6260841"/>
            <a:ext cx="1511559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&lt;&lt;Paper ID&gt;&gt;</a:t>
            </a:r>
            <a:endParaRPr lang="en-IN" dirty="0"/>
          </a:p>
        </p:txBody>
      </p:sp>
      <p:pic>
        <p:nvPicPr>
          <p:cNvPr id="8" name="Picture 12" descr="VIT VELLORE INSTITUTE OF TECHNOLOGY VITEEE, 2021 | WonderSkool Panchkula,  Haryana">
            <a:extLst>
              <a:ext uri="{FF2B5EF4-FFF2-40B4-BE49-F238E27FC236}">
                <a16:creationId xmlns:a16="http://schemas.microsoft.com/office/drawing/2014/main" id="{2B486B21-674B-637A-F578-C08350BDD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0793" y="271408"/>
            <a:ext cx="1191206" cy="439298"/>
          </a:xfrm>
          <a:prstGeom prst="rect">
            <a:avLst/>
          </a:prstGeom>
          <a:solidFill>
            <a:srgbClr val="0000FF"/>
          </a:solidFill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6E3B88D0-FBC2-6090-045F-4654A8FAFB48}"/>
              </a:ext>
            </a:extLst>
          </p:cNvPr>
          <p:cNvGrpSpPr/>
          <p:nvPr/>
        </p:nvGrpSpPr>
        <p:grpSpPr>
          <a:xfrm>
            <a:off x="9610531" y="295935"/>
            <a:ext cx="1268962" cy="414772"/>
            <a:chOff x="5623921" y="3082611"/>
            <a:chExt cx="4874675" cy="1623151"/>
          </a:xfrm>
          <a:solidFill>
            <a:srgbClr val="0000FF"/>
          </a:solidFill>
        </p:grpSpPr>
        <p:pic>
          <p:nvPicPr>
            <p:cNvPr id="10" name="Picture 2" descr="UM Prospective Students">
              <a:extLst>
                <a:ext uri="{FF2B5EF4-FFF2-40B4-BE49-F238E27FC236}">
                  <a16:creationId xmlns:a16="http://schemas.microsoft.com/office/drawing/2014/main" id="{33FFB284-46D4-9679-95FB-7C861A28A8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5940" y="3099358"/>
              <a:ext cx="4872656" cy="1541372"/>
            </a:xfrm>
            <a:prstGeom prst="rect">
              <a:avLst/>
            </a:prstGeom>
            <a:grp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BBB88D6-CCE0-D787-7644-82E9214355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2056" b="-1818"/>
            <a:stretch/>
          </p:blipFill>
          <p:spPr>
            <a:xfrm>
              <a:off x="5623921" y="3082611"/>
              <a:ext cx="1417183" cy="1623151"/>
            </a:xfrm>
            <a:prstGeom prst="rect">
              <a:avLst/>
            </a:prstGeom>
            <a:grpFill/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D6BB572-7486-FFC4-8883-B1F87A9E3797}"/>
              </a:ext>
            </a:extLst>
          </p:cNvPr>
          <p:cNvSpPr txBox="1"/>
          <p:nvPr/>
        </p:nvSpPr>
        <p:spPr>
          <a:xfrm>
            <a:off x="519631" y="1233849"/>
            <a:ext cx="9804140" cy="478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&lt;&lt;Slide Text&gt;&gt;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ABEE82F-9584-7E30-5470-C87CACEEBE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7" y="230209"/>
            <a:ext cx="1408922" cy="52169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110D58E-6E5C-64FC-FC54-99A9F0FF89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3112" y="161364"/>
            <a:ext cx="683913" cy="6839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0721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3F52FFD-0146-2C30-5408-10D0E27780FD}"/>
              </a:ext>
            </a:extLst>
          </p:cNvPr>
          <p:cNvSpPr/>
          <p:nvPr/>
        </p:nvSpPr>
        <p:spPr>
          <a:xfrm>
            <a:off x="11066109" y="6254436"/>
            <a:ext cx="1125891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Slide #</a:t>
            </a:r>
            <a:endParaRPr lang="en-IN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8F3C97B-8A13-2659-5961-61F95816BB93}"/>
              </a:ext>
            </a:extLst>
          </p:cNvPr>
          <p:cNvSpPr/>
          <p:nvPr/>
        </p:nvSpPr>
        <p:spPr>
          <a:xfrm>
            <a:off x="9527513" y="159596"/>
            <a:ext cx="2664487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71890C-2886-AF9C-C27A-AD8B73565058}"/>
              </a:ext>
            </a:extLst>
          </p:cNvPr>
          <p:cNvSpPr/>
          <p:nvPr/>
        </p:nvSpPr>
        <p:spPr>
          <a:xfrm>
            <a:off x="-10218" y="161637"/>
            <a:ext cx="1657738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D1EFFF-581E-D52F-7CB9-FA718AA48C8F}"/>
              </a:ext>
            </a:extLst>
          </p:cNvPr>
          <p:cNvSpPr/>
          <p:nvPr/>
        </p:nvSpPr>
        <p:spPr>
          <a:xfrm>
            <a:off x="1699504" y="161637"/>
            <a:ext cx="7771065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Modelling / Design</a:t>
            </a:r>
            <a:endParaRPr lang="en-IN" sz="32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43A4FF-1F51-BF72-D8ED-5D60DA869B19}"/>
              </a:ext>
            </a:extLst>
          </p:cNvPr>
          <p:cNvSpPr/>
          <p:nvPr/>
        </p:nvSpPr>
        <p:spPr>
          <a:xfrm>
            <a:off x="1576875" y="6260840"/>
            <a:ext cx="9423918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&lt;&lt;Paper Title&gt;&gt;</a:t>
            </a:r>
            <a:endParaRPr lang="en-I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A42D5A3-97E8-6824-937E-A1CEE7DE0C66}"/>
              </a:ext>
            </a:extLst>
          </p:cNvPr>
          <p:cNvSpPr/>
          <p:nvPr/>
        </p:nvSpPr>
        <p:spPr>
          <a:xfrm>
            <a:off x="0" y="6260841"/>
            <a:ext cx="1511559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&lt;&lt;Paper ID&gt;&gt;</a:t>
            </a:r>
            <a:endParaRPr lang="en-IN" dirty="0"/>
          </a:p>
        </p:txBody>
      </p:sp>
      <p:pic>
        <p:nvPicPr>
          <p:cNvPr id="8" name="Picture 12" descr="VIT VELLORE INSTITUTE OF TECHNOLOGY VITEEE, 2021 | WonderSkool Panchkula,  Haryana">
            <a:extLst>
              <a:ext uri="{FF2B5EF4-FFF2-40B4-BE49-F238E27FC236}">
                <a16:creationId xmlns:a16="http://schemas.microsoft.com/office/drawing/2014/main" id="{2B486B21-674B-637A-F578-C08350BDD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0793" y="271408"/>
            <a:ext cx="1191206" cy="439298"/>
          </a:xfrm>
          <a:prstGeom prst="rect">
            <a:avLst/>
          </a:prstGeom>
          <a:solidFill>
            <a:srgbClr val="0000FF"/>
          </a:solidFill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6E3B88D0-FBC2-6090-045F-4654A8FAFB48}"/>
              </a:ext>
            </a:extLst>
          </p:cNvPr>
          <p:cNvGrpSpPr/>
          <p:nvPr/>
        </p:nvGrpSpPr>
        <p:grpSpPr>
          <a:xfrm>
            <a:off x="9610531" y="295935"/>
            <a:ext cx="1268962" cy="414772"/>
            <a:chOff x="5623921" y="3082611"/>
            <a:chExt cx="4874675" cy="1623151"/>
          </a:xfrm>
          <a:solidFill>
            <a:srgbClr val="0000FF"/>
          </a:solidFill>
        </p:grpSpPr>
        <p:pic>
          <p:nvPicPr>
            <p:cNvPr id="10" name="Picture 2" descr="UM Prospective Students">
              <a:extLst>
                <a:ext uri="{FF2B5EF4-FFF2-40B4-BE49-F238E27FC236}">
                  <a16:creationId xmlns:a16="http://schemas.microsoft.com/office/drawing/2014/main" id="{33FFB284-46D4-9679-95FB-7C861A28A8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5940" y="3099358"/>
              <a:ext cx="4872656" cy="1541372"/>
            </a:xfrm>
            <a:prstGeom prst="rect">
              <a:avLst/>
            </a:prstGeom>
            <a:grp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BBB88D6-CCE0-D787-7644-82E9214355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2056" b="-1818"/>
            <a:stretch/>
          </p:blipFill>
          <p:spPr>
            <a:xfrm>
              <a:off x="5623921" y="3082611"/>
              <a:ext cx="1417183" cy="1623151"/>
            </a:xfrm>
            <a:prstGeom prst="rect">
              <a:avLst/>
            </a:prstGeom>
            <a:grpFill/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A5F8FFAA-AB6C-C669-8F1E-C0F642A2FFF4}"/>
              </a:ext>
            </a:extLst>
          </p:cNvPr>
          <p:cNvSpPr txBox="1"/>
          <p:nvPr/>
        </p:nvSpPr>
        <p:spPr>
          <a:xfrm>
            <a:off x="519631" y="1233849"/>
            <a:ext cx="9804140" cy="478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&lt;&lt;Slide Text&gt;&gt;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53765C8-10F9-5EDD-3010-E90088D2B2A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7" y="230209"/>
            <a:ext cx="1408922" cy="52169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EE8A887-8906-3A35-5E37-EBF6F537CF4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3112" y="161364"/>
            <a:ext cx="683913" cy="6839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0946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3F52FFD-0146-2C30-5408-10D0E27780FD}"/>
              </a:ext>
            </a:extLst>
          </p:cNvPr>
          <p:cNvSpPr/>
          <p:nvPr/>
        </p:nvSpPr>
        <p:spPr>
          <a:xfrm>
            <a:off x="11066109" y="6254436"/>
            <a:ext cx="1125891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Slide #</a:t>
            </a:r>
            <a:endParaRPr lang="en-IN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8F3C97B-8A13-2659-5961-61F95816BB93}"/>
              </a:ext>
            </a:extLst>
          </p:cNvPr>
          <p:cNvSpPr/>
          <p:nvPr/>
        </p:nvSpPr>
        <p:spPr>
          <a:xfrm>
            <a:off x="9527513" y="159596"/>
            <a:ext cx="2664487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71890C-2886-AF9C-C27A-AD8B73565058}"/>
              </a:ext>
            </a:extLst>
          </p:cNvPr>
          <p:cNvSpPr/>
          <p:nvPr/>
        </p:nvSpPr>
        <p:spPr>
          <a:xfrm>
            <a:off x="-10218" y="161637"/>
            <a:ext cx="1657738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D1EFFF-581E-D52F-7CB9-FA718AA48C8F}"/>
              </a:ext>
            </a:extLst>
          </p:cNvPr>
          <p:cNvSpPr/>
          <p:nvPr/>
        </p:nvSpPr>
        <p:spPr>
          <a:xfrm>
            <a:off x="1699504" y="161637"/>
            <a:ext cx="7771065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Methodology</a:t>
            </a:r>
            <a:endParaRPr lang="en-IN" sz="32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43A4FF-1F51-BF72-D8ED-5D60DA869B19}"/>
              </a:ext>
            </a:extLst>
          </p:cNvPr>
          <p:cNvSpPr/>
          <p:nvPr/>
        </p:nvSpPr>
        <p:spPr>
          <a:xfrm>
            <a:off x="1576875" y="6260840"/>
            <a:ext cx="9423918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&lt;&lt;Paper Title&gt;&gt;</a:t>
            </a:r>
            <a:endParaRPr lang="en-I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A42D5A3-97E8-6824-937E-A1CEE7DE0C66}"/>
              </a:ext>
            </a:extLst>
          </p:cNvPr>
          <p:cNvSpPr/>
          <p:nvPr/>
        </p:nvSpPr>
        <p:spPr>
          <a:xfrm>
            <a:off x="0" y="6260841"/>
            <a:ext cx="1511559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&lt;&lt;Paper ID&gt;&gt;</a:t>
            </a:r>
            <a:endParaRPr lang="en-IN" dirty="0"/>
          </a:p>
        </p:txBody>
      </p:sp>
      <p:pic>
        <p:nvPicPr>
          <p:cNvPr id="8" name="Picture 12" descr="VIT VELLORE INSTITUTE OF TECHNOLOGY VITEEE, 2021 | WonderSkool Panchkula,  Haryana">
            <a:extLst>
              <a:ext uri="{FF2B5EF4-FFF2-40B4-BE49-F238E27FC236}">
                <a16:creationId xmlns:a16="http://schemas.microsoft.com/office/drawing/2014/main" id="{2B486B21-674B-637A-F578-C08350BDD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0793" y="271408"/>
            <a:ext cx="1191206" cy="439298"/>
          </a:xfrm>
          <a:prstGeom prst="rect">
            <a:avLst/>
          </a:prstGeom>
          <a:solidFill>
            <a:srgbClr val="0000FF"/>
          </a:solidFill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6E3B88D0-FBC2-6090-045F-4654A8FAFB48}"/>
              </a:ext>
            </a:extLst>
          </p:cNvPr>
          <p:cNvGrpSpPr/>
          <p:nvPr/>
        </p:nvGrpSpPr>
        <p:grpSpPr>
          <a:xfrm>
            <a:off x="9610531" y="295935"/>
            <a:ext cx="1268962" cy="414772"/>
            <a:chOff x="5623921" y="3082611"/>
            <a:chExt cx="4874675" cy="1623151"/>
          </a:xfrm>
          <a:solidFill>
            <a:srgbClr val="0000FF"/>
          </a:solidFill>
        </p:grpSpPr>
        <p:pic>
          <p:nvPicPr>
            <p:cNvPr id="10" name="Picture 2" descr="UM Prospective Students">
              <a:extLst>
                <a:ext uri="{FF2B5EF4-FFF2-40B4-BE49-F238E27FC236}">
                  <a16:creationId xmlns:a16="http://schemas.microsoft.com/office/drawing/2014/main" id="{33FFB284-46D4-9679-95FB-7C861A28A8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5940" y="3099358"/>
              <a:ext cx="4872656" cy="1541372"/>
            </a:xfrm>
            <a:prstGeom prst="rect">
              <a:avLst/>
            </a:prstGeom>
            <a:grp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BBB88D6-CCE0-D787-7644-82E9214355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2056" b="-1818"/>
            <a:stretch/>
          </p:blipFill>
          <p:spPr>
            <a:xfrm>
              <a:off x="5623921" y="3082611"/>
              <a:ext cx="1417183" cy="1623151"/>
            </a:xfrm>
            <a:prstGeom prst="rect">
              <a:avLst/>
            </a:prstGeom>
            <a:grpFill/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C9A7FF3-CD33-D9DB-F381-6E8789753A83}"/>
              </a:ext>
            </a:extLst>
          </p:cNvPr>
          <p:cNvSpPr txBox="1"/>
          <p:nvPr/>
        </p:nvSpPr>
        <p:spPr>
          <a:xfrm>
            <a:off x="519631" y="1233849"/>
            <a:ext cx="9804140" cy="478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&lt;&lt;Slide Text&gt;&gt;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52801F3-250B-2707-6B78-3F7BD669048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7" y="230209"/>
            <a:ext cx="1408922" cy="52169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3ADA1DD-34E9-1065-9B0D-DBCB50D1908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3112" y="161364"/>
            <a:ext cx="683913" cy="6839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5672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3F52FFD-0146-2C30-5408-10D0E27780FD}"/>
              </a:ext>
            </a:extLst>
          </p:cNvPr>
          <p:cNvSpPr/>
          <p:nvPr/>
        </p:nvSpPr>
        <p:spPr>
          <a:xfrm>
            <a:off x="11066109" y="6254436"/>
            <a:ext cx="1125891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Slide #</a:t>
            </a:r>
            <a:endParaRPr lang="en-IN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8F3C97B-8A13-2659-5961-61F95816BB93}"/>
              </a:ext>
            </a:extLst>
          </p:cNvPr>
          <p:cNvSpPr/>
          <p:nvPr/>
        </p:nvSpPr>
        <p:spPr>
          <a:xfrm>
            <a:off x="9527513" y="159596"/>
            <a:ext cx="2664487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71890C-2886-AF9C-C27A-AD8B73565058}"/>
              </a:ext>
            </a:extLst>
          </p:cNvPr>
          <p:cNvSpPr/>
          <p:nvPr/>
        </p:nvSpPr>
        <p:spPr>
          <a:xfrm>
            <a:off x="-10218" y="161637"/>
            <a:ext cx="1657738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D1EFFF-581E-D52F-7CB9-FA718AA48C8F}"/>
              </a:ext>
            </a:extLst>
          </p:cNvPr>
          <p:cNvSpPr/>
          <p:nvPr/>
        </p:nvSpPr>
        <p:spPr>
          <a:xfrm>
            <a:off x="1699504" y="161637"/>
            <a:ext cx="7771065" cy="68745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Simulation / Experimental Details</a:t>
            </a:r>
            <a:endParaRPr lang="en-IN" sz="32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43A4FF-1F51-BF72-D8ED-5D60DA869B19}"/>
              </a:ext>
            </a:extLst>
          </p:cNvPr>
          <p:cNvSpPr/>
          <p:nvPr/>
        </p:nvSpPr>
        <p:spPr>
          <a:xfrm>
            <a:off x="1576875" y="6260840"/>
            <a:ext cx="9423918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&lt;&lt;Paper Title&gt;&gt;</a:t>
            </a:r>
            <a:endParaRPr lang="en-I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A42D5A3-97E8-6824-937E-A1CEE7DE0C66}"/>
              </a:ext>
            </a:extLst>
          </p:cNvPr>
          <p:cNvSpPr/>
          <p:nvPr/>
        </p:nvSpPr>
        <p:spPr>
          <a:xfrm>
            <a:off x="0" y="6260841"/>
            <a:ext cx="1511559" cy="4355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&lt;&lt;Paper ID&gt;&gt;</a:t>
            </a:r>
            <a:endParaRPr lang="en-IN" dirty="0"/>
          </a:p>
        </p:txBody>
      </p:sp>
      <p:pic>
        <p:nvPicPr>
          <p:cNvPr id="8" name="Picture 12" descr="VIT VELLORE INSTITUTE OF TECHNOLOGY VITEEE, 2021 | WonderSkool Panchkula,  Haryana">
            <a:extLst>
              <a:ext uri="{FF2B5EF4-FFF2-40B4-BE49-F238E27FC236}">
                <a16:creationId xmlns:a16="http://schemas.microsoft.com/office/drawing/2014/main" id="{2B486B21-674B-637A-F578-C08350BDD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0793" y="271408"/>
            <a:ext cx="1191206" cy="439298"/>
          </a:xfrm>
          <a:prstGeom prst="rect">
            <a:avLst/>
          </a:prstGeom>
          <a:solidFill>
            <a:srgbClr val="0000FF"/>
          </a:solidFill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6E3B88D0-FBC2-6090-045F-4654A8FAFB48}"/>
              </a:ext>
            </a:extLst>
          </p:cNvPr>
          <p:cNvGrpSpPr/>
          <p:nvPr/>
        </p:nvGrpSpPr>
        <p:grpSpPr>
          <a:xfrm>
            <a:off x="9610531" y="295935"/>
            <a:ext cx="1268962" cy="414772"/>
            <a:chOff x="5623921" y="3082611"/>
            <a:chExt cx="4874675" cy="1623151"/>
          </a:xfrm>
          <a:solidFill>
            <a:srgbClr val="0000FF"/>
          </a:solidFill>
        </p:grpSpPr>
        <p:pic>
          <p:nvPicPr>
            <p:cNvPr id="10" name="Picture 2" descr="UM Prospective Students">
              <a:extLst>
                <a:ext uri="{FF2B5EF4-FFF2-40B4-BE49-F238E27FC236}">
                  <a16:creationId xmlns:a16="http://schemas.microsoft.com/office/drawing/2014/main" id="{33FFB284-46D4-9679-95FB-7C861A28A8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5940" y="3099358"/>
              <a:ext cx="4872656" cy="1541372"/>
            </a:xfrm>
            <a:prstGeom prst="rect">
              <a:avLst/>
            </a:prstGeom>
            <a:grp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BBB88D6-CCE0-D787-7644-82E9214355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2056" b="-1818"/>
            <a:stretch/>
          </p:blipFill>
          <p:spPr>
            <a:xfrm>
              <a:off x="5623921" y="3082611"/>
              <a:ext cx="1417183" cy="1623151"/>
            </a:xfrm>
            <a:prstGeom prst="rect">
              <a:avLst/>
            </a:prstGeom>
            <a:grpFill/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B5A7F45-0BB3-0CF6-28BB-5751C559F7BD}"/>
              </a:ext>
            </a:extLst>
          </p:cNvPr>
          <p:cNvSpPr txBox="1"/>
          <p:nvPr/>
        </p:nvSpPr>
        <p:spPr>
          <a:xfrm>
            <a:off x="519631" y="1233849"/>
            <a:ext cx="9804140" cy="478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&lt;&lt;Slide Text&gt;&gt;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47ADFC1-BB3D-981A-122C-35A153989F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7" y="230209"/>
            <a:ext cx="1408922" cy="52169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F75019B-705E-D83F-67F9-EAC7B0278EC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3112" y="161364"/>
            <a:ext cx="683913" cy="6839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066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325</Words>
  <Application>Microsoft Office PowerPoint</Application>
  <PresentationFormat>Widescreen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Bahnschrift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Belwin Edward J</dc:creator>
  <cp:lastModifiedBy>Belwin Edward</cp:lastModifiedBy>
  <cp:revision>6</cp:revision>
  <dcterms:created xsi:type="dcterms:W3CDTF">2023-12-01T07:42:54Z</dcterms:created>
  <dcterms:modified xsi:type="dcterms:W3CDTF">2025-09-04T15:50:19Z</dcterms:modified>
</cp:coreProperties>
</file>