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4" r:id="rId3"/>
  </p:sldMasterIdLst>
  <p:notesMasterIdLst>
    <p:notesMasterId r:id="rId10"/>
  </p:notesMasterIdLst>
  <p:handoutMasterIdLst>
    <p:handoutMasterId r:id="rId11"/>
  </p:handoutMasterIdLst>
  <p:sldIdLst>
    <p:sldId id="259" r:id="rId4"/>
    <p:sldId id="257" r:id="rId5"/>
    <p:sldId id="263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51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OLD ELSEN" userId="e9e63e56ce943095" providerId="LiveId" clId="{DB76633B-82F2-4687-9EB8-B4B99FE5EF98}"/>
    <pc:docChg chg="undo custSel addSld delSld modSld addMainMaster modMainMaster">
      <pc:chgData name="RENOLD ELSEN" userId="e9e63e56ce943095" providerId="LiveId" clId="{DB76633B-82F2-4687-9EB8-B4B99FE5EF98}" dt="2021-07-26T17:28:42.044" v="330" actId="680"/>
      <pc:docMkLst>
        <pc:docMk/>
      </pc:docMkLst>
      <pc:sldChg chg="addSp modSp new del mod">
        <pc:chgData name="RENOLD ELSEN" userId="e9e63e56ce943095" providerId="LiveId" clId="{DB76633B-82F2-4687-9EB8-B4B99FE5EF98}" dt="2021-07-26T17:14:59.034" v="252" actId="47"/>
        <pc:sldMkLst>
          <pc:docMk/>
          <pc:sldMk cId="894798499" sldId="256"/>
        </pc:sldMkLst>
        <pc:picChg chg="add mod modCrop">
          <ac:chgData name="RENOLD ELSEN" userId="e9e63e56ce943095" providerId="LiveId" clId="{DB76633B-82F2-4687-9EB8-B4B99FE5EF98}" dt="2021-07-26T16:55:30.092" v="159" actId="14861"/>
          <ac:picMkLst>
            <pc:docMk/>
            <pc:sldMk cId="894798499" sldId="256"/>
            <ac:picMk id="5" creationId="{DB092E6A-6E96-46DB-BBEA-16CE5235F482}"/>
          </ac:picMkLst>
        </pc:picChg>
      </pc:sldChg>
      <pc:sldChg chg="addSp delSp modSp new mod setBg">
        <pc:chgData name="RENOLD ELSEN" userId="e9e63e56ce943095" providerId="LiveId" clId="{DB76633B-82F2-4687-9EB8-B4B99FE5EF98}" dt="2021-07-26T17:23:31.097" v="291"/>
        <pc:sldMkLst>
          <pc:docMk/>
          <pc:sldMk cId="3399154909" sldId="257"/>
        </pc:sldMkLst>
        <pc:spChg chg="add">
          <ac:chgData name="RENOLD ELSEN" userId="e9e63e56ce943095" providerId="LiveId" clId="{DB76633B-82F2-4687-9EB8-B4B99FE5EF98}" dt="2021-07-26T16:57:11.635" v="161"/>
          <ac:spMkLst>
            <pc:docMk/>
            <pc:sldMk cId="3399154909" sldId="257"/>
            <ac:spMk id="4" creationId="{7FD87341-D124-434C-B192-7F20A5EE4FF3}"/>
          </ac:spMkLst>
        </pc:spChg>
        <pc:spChg chg="add mod">
          <ac:chgData name="RENOLD ELSEN" userId="e9e63e56ce943095" providerId="LiveId" clId="{DB76633B-82F2-4687-9EB8-B4B99FE5EF98}" dt="2021-07-26T17:01:21.137" v="166"/>
          <ac:spMkLst>
            <pc:docMk/>
            <pc:sldMk cId="3399154909" sldId="257"/>
            <ac:spMk id="5" creationId="{1AD9DAD2-3553-43C8-BFA5-4B02AB4E33EA}"/>
          </ac:spMkLst>
        </pc:spChg>
        <pc:spChg chg="add mod">
          <ac:chgData name="RENOLD ELSEN" userId="e9e63e56ce943095" providerId="LiveId" clId="{DB76633B-82F2-4687-9EB8-B4B99FE5EF98}" dt="2021-07-26T17:01:28.692" v="167"/>
          <ac:spMkLst>
            <pc:docMk/>
            <pc:sldMk cId="3399154909" sldId="257"/>
            <ac:spMk id="6" creationId="{89542C48-3AB1-4F26-BEC9-C63F9272B565}"/>
          </ac:spMkLst>
        </pc:spChg>
        <pc:picChg chg="add del mod">
          <ac:chgData name="RENOLD ELSEN" userId="e9e63e56ce943095" providerId="LiveId" clId="{DB76633B-82F2-4687-9EB8-B4B99FE5EF98}" dt="2021-07-26T17:05:11.378" v="169" actId="478"/>
          <ac:picMkLst>
            <pc:docMk/>
            <pc:sldMk cId="3399154909" sldId="257"/>
            <ac:picMk id="8" creationId="{6E0E37A3-4EC6-4448-ABBA-189F4ECEA63B}"/>
          </ac:picMkLst>
        </pc:picChg>
        <pc:picChg chg="add del mod modCrop">
          <ac:chgData name="RENOLD ELSEN" userId="e9e63e56ce943095" providerId="LiveId" clId="{DB76633B-82F2-4687-9EB8-B4B99FE5EF98}" dt="2021-07-26T17:09:53.209" v="206" actId="478"/>
          <ac:picMkLst>
            <pc:docMk/>
            <pc:sldMk cId="3399154909" sldId="257"/>
            <ac:picMk id="10" creationId="{7DB96FDB-9790-49E3-8654-9E7BEB28F8CA}"/>
          </ac:picMkLst>
        </pc:picChg>
        <pc:picChg chg="add del mod">
          <ac:chgData name="RENOLD ELSEN" userId="e9e63e56ce943095" providerId="LiveId" clId="{DB76633B-82F2-4687-9EB8-B4B99FE5EF98}" dt="2021-07-26T17:09:51.367" v="205" actId="478"/>
          <ac:picMkLst>
            <pc:docMk/>
            <pc:sldMk cId="3399154909" sldId="257"/>
            <ac:picMk id="1028" creationId="{F270797C-5125-4DF0-8589-D18E3582FA0C}"/>
          </ac:picMkLst>
        </pc:picChg>
      </pc:sldChg>
      <pc:sldChg chg="addSp delSp modSp add del mod">
        <pc:chgData name="RENOLD ELSEN" userId="e9e63e56ce943095" providerId="LiveId" clId="{DB76633B-82F2-4687-9EB8-B4B99FE5EF98}" dt="2021-07-26T17:15:56.119" v="256" actId="47"/>
        <pc:sldMkLst>
          <pc:docMk/>
          <pc:sldMk cId="3534401021" sldId="258"/>
        </pc:sldMkLst>
        <pc:spChg chg="mod">
          <ac:chgData name="RENOLD ELSEN" userId="e9e63e56ce943095" providerId="LiveId" clId="{DB76633B-82F2-4687-9EB8-B4B99FE5EF98}" dt="2021-07-26T17:10:38.920" v="215" actId="20577"/>
          <ac:spMkLst>
            <pc:docMk/>
            <pc:sldMk cId="3534401021" sldId="258"/>
            <ac:spMk id="2" creationId="{FB6E4157-A868-421F-96FC-4A9EBF041AE2}"/>
          </ac:spMkLst>
        </pc:spChg>
        <pc:spChg chg="add del mod">
          <ac:chgData name="RENOLD ELSEN" userId="e9e63e56ce943095" providerId="LiveId" clId="{DB76633B-82F2-4687-9EB8-B4B99FE5EF98}" dt="2021-07-26T17:12:10.940" v="234" actId="21"/>
          <ac:spMkLst>
            <pc:docMk/>
            <pc:sldMk cId="3534401021" sldId="258"/>
            <ac:spMk id="6" creationId="{0AB45C4E-FC2A-4037-81A4-F9245EA3A50E}"/>
          </ac:spMkLst>
        </pc:spChg>
        <pc:picChg chg="del mod modCrop">
          <ac:chgData name="RENOLD ELSEN" userId="e9e63e56ce943095" providerId="LiveId" clId="{DB76633B-82F2-4687-9EB8-B4B99FE5EF98}" dt="2021-07-26T17:10:54.549" v="216" actId="478"/>
          <ac:picMkLst>
            <pc:docMk/>
            <pc:sldMk cId="3534401021" sldId="258"/>
            <ac:picMk id="5" creationId="{DB092E6A-6E96-46DB-BBEA-16CE5235F482}"/>
          </ac:picMkLst>
        </pc:picChg>
      </pc:sldChg>
      <pc:sldChg chg="delSp new mod setBg">
        <pc:chgData name="RENOLD ELSEN" userId="e9e63e56ce943095" providerId="LiveId" clId="{DB76633B-82F2-4687-9EB8-B4B99FE5EF98}" dt="2021-07-26T17:23:33.091" v="292"/>
        <pc:sldMkLst>
          <pc:docMk/>
          <pc:sldMk cId="2899240241" sldId="259"/>
        </pc:sldMkLst>
        <pc:spChg chg="del">
          <ac:chgData name="RENOLD ELSEN" userId="e9e63e56ce943095" providerId="LiveId" clId="{DB76633B-82F2-4687-9EB8-B4B99FE5EF98}" dt="2021-07-26T17:16:27.098" v="258" actId="478"/>
          <ac:spMkLst>
            <pc:docMk/>
            <pc:sldMk cId="2899240241" sldId="259"/>
            <ac:spMk id="2" creationId="{E8F369A4-07DD-4A12-883F-DBF8DDE66B94}"/>
          </ac:spMkLst>
        </pc:spChg>
      </pc:sldChg>
      <pc:sldChg chg="modSp new del mod">
        <pc:chgData name="RENOLD ELSEN" userId="e9e63e56ce943095" providerId="LiveId" clId="{DB76633B-82F2-4687-9EB8-B4B99FE5EF98}" dt="2021-07-26T17:28:34.178" v="327" actId="47"/>
        <pc:sldMkLst>
          <pc:docMk/>
          <pc:sldMk cId="2564908217" sldId="260"/>
        </pc:sldMkLst>
        <pc:spChg chg="mod">
          <ac:chgData name="RENOLD ELSEN" userId="e9e63e56ce943095" providerId="LiveId" clId="{DB76633B-82F2-4687-9EB8-B4B99FE5EF98}" dt="2021-07-26T17:25:13.143" v="293" actId="14100"/>
          <ac:spMkLst>
            <pc:docMk/>
            <pc:sldMk cId="2564908217" sldId="260"/>
            <ac:spMk id="2" creationId="{50572505-ADCE-4176-BE2B-26BA71DDDAE5}"/>
          </ac:spMkLst>
        </pc:spChg>
        <pc:spChg chg="mod">
          <ac:chgData name="RENOLD ELSEN" userId="e9e63e56ce943095" providerId="LiveId" clId="{DB76633B-82F2-4687-9EB8-B4B99FE5EF98}" dt="2021-07-26T17:25:17.971" v="294" actId="14100"/>
          <ac:spMkLst>
            <pc:docMk/>
            <pc:sldMk cId="2564908217" sldId="260"/>
            <ac:spMk id="3" creationId="{C3480BE4-ABAE-4A7F-AC3C-DC51D9F2E9A9}"/>
          </ac:spMkLst>
        </pc:spChg>
      </pc:sldChg>
      <pc:sldChg chg="new del modTransition">
        <pc:chgData name="RENOLD ELSEN" userId="e9e63e56ce943095" providerId="LiveId" clId="{DB76633B-82F2-4687-9EB8-B4B99FE5EF98}" dt="2021-07-26T17:21:15.741" v="270" actId="47"/>
        <pc:sldMkLst>
          <pc:docMk/>
          <pc:sldMk cId="2691772761" sldId="260"/>
        </pc:sldMkLst>
      </pc:sldChg>
      <pc:sldChg chg="modSp new mod setBg">
        <pc:chgData name="RENOLD ELSEN" userId="e9e63e56ce943095" providerId="LiveId" clId="{DB76633B-82F2-4687-9EB8-B4B99FE5EF98}" dt="2021-07-26T17:28:05.763" v="325" actId="14100"/>
        <pc:sldMkLst>
          <pc:docMk/>
          <pc:sldMk cId="2835685616" sldId="261"/>
        </pc:sldMkLst>
        <pc:spChg chg="mod">
          <ac:chgData name="RENOLD ELSEN" userId="e9e63e56ce943095" providerId="LiveId" clId="{DB76633B-82F2-4687-9EB8-B4B99FE5EF98}" dt="2021-07-26T17:28:05.763" v="325" actId="14100"/>
          <ac:spMkLst>
            <pc:docMk/>
            <pc:sldMk cId="2835685616" sldId="261"/>
            <ac:spMk id="2" creationId="{BDB45ADC-4437-4ABE-84FF-ABB47C09A82A}"/>
          </ac:spMkLst>
        </pc:spChg>
      </pc:sldChg>
      <pc:sldChg chg="modSp new mod">
        <pc:chgData name="RENOLD ELSEN" userId="e9e63e56ce943095" providerId="LiveId" clId="{DB76633B-82F2-4687-9EB8-B4B99FE5EF98}" dt="2021-07-26T17:27:55.849" v="322" actId="20577"/>
        <pc:sldMkLst>
          <pc:docMk/>
          <pc:sldMk cId="3405623675" sldId="262"/>
        </pc:sldMkLst>
        <pc:spChg chg="mod">
          <ac:chgData name="RENOLD ELSEN" userId="e9e63e56ce943095" providerId="LiveId" clId="{DB76633B-82F2-4687-9EB8-B4B99FE5EF98}" dt="2021-07-26T17:27:55.849" v="322" actId="20577"/>
          <ac:spMkLst>
            <pc:docMk/>
            <pc:sldMk cId="3405623675" sldId="262"/>
            <ac:spMk id="2" creationId="{C3EB6DBA-7410-492D-97C2-48B9734FD578}"/>
          </ac:spMkLst>
        </pc:spChg>
      </pc:sldChg>
      <pc:sldChg chg="new">
        <pc:chgData name="RENOLD ELSEN" userId="e9e63e56ce943095" providerId="LiveId" clId="{DB76633B-82F2-4687-9EB8-B4B99FE5EF98}" dt="2021-07-26T17:28:23.019" v="326" actId="680"/>
        <pc:sldMkLst>
          <pc:docMk/>
          <pc:sldMk cId="1877129672" sldId="263"/>
        </pc:sldMkLst>
      </pc:sldChg>
      <pc:sldChg chg="new del">
        <pc:chgData name="RENOLD ELSEN" userId="e9e63e56ce943095" providerId="LiveId" clId="{DB76633B-82F2-4687-9EB8-B4B99FE5EF98}" dt="2021-07-26T17:28:39.966" v="329" actId="2696"/>
        <pc:sldMkLst>
          <pc:docMk/>
          <pc:sldMk cId="142081526" sldId="264"/>
        </pc:sldMkLst>
      </pc:sldChg>
      <pc:sldChg chg="new">
        <pc:chgData name="RENOLD ELSEN" userId="e9e63e56ce943095" providerId="LiveId" clId="{DB76633B-82F2-4687-9EB8-B4B99FE5EF98}" dt="2021-07-26T17:28:42.044" v="330" actId="680"/>
        <pc:sldMkLst>
          <pc:docMk/>
          <pc:sldMk cId="2549732599" sldId="264"/>
        </pc:sldMkLst>
      </pc:sldChg>
      <pc:sldMasterChg chg="addSp delSp modSp addSldLayout modSldLayout">
        <pc:chgData name="RENOLD ELSEN" userId="e9e63e56ce943095" providerId="LiveId" clId="{DB76633B-82F2-4687-9EB8-B4B99FE5EF98}" dt="2021-07-26T17:19:02.294" v="266"/>
        <pc:sldMasterMkLst>
          <pc:docMk/>
          <pc:sldMasterMk cId="1661547193" sldId="2147483648"/>
        </pc:sldMasterMkLst>
        <pc:picChg chg="add del mod">
          <ac:chgData name="RENOLD ELSEN" userId="e9e63e56ce943095" providerId="LiveId" clId="{DB76633B-82F2-4687-9EB8-B4B99FE5EF98}" dt="2021-07-26T17:14:34.641" v="249"/>
          <ac:picMkLst>
            <pc:docMk/>
            <pc:sldMasterMk cId="1661547193" sldId="2147483648"/>
            <ac:picMk id="2" creationId="{414CC896-71CE-4C05-AD63-8D6BC8774E2F}"/>
          </ac:picMkLst>
        </pc:picChg>
        <pc:sldLayoutChg chg="addSp modSp add mod">
          <pc:chgData name="RENOLD ELSEN" userId="e9e63e56ce943095" providerId="LiveId" clId="{DB76633B-82F2-4687-9EB8-B4B99FE5EF98}" dt="2021-07-26T17:14:02.934" v="246" actId="1076"/>
          <pc:sldLayoutMkLst>
            <pc:docMk/>
            <pc:sldMasterMk cId="1661547193" sldId="2147483648"/>
            <pc:sldLayoutMk cId="1556643315" sldId="2147483649"/>
          </pc:sldLayoutMkLst>
          <pc:spChg chg="mod">
            <ac:chgData name="RENOLD ELSEN" userId="e9e63e56ce943095" providerId="LiveId" clId="{DB76633B-82F2-4687-9EB8-B4B99FE5EF98}" dt="2021-07-26T17:14:02.934" v="246" actId="1076"/>
            <ac:spMkLst>
              <pc:docMk/>
              <pc:sldMasterMk cId="1661547193" sldId="2147483648"/>
              <pc:sldLayoutMk cId="1556643315" sldId="2147483649"/>
              <ac:spMk id="3" creationId="{D304D036-5271-4D83-8201-C4EF9A41D1A3}"/>
            </ac:spMkLst>
          </pc:spChg>
          <pc:spChg chg="add mod">
            <ac:chgData name="RENOLD ELSEN" userId="e9e63e56ce943095" providerId="LiveId" clId="{DB76633B-82F2-4687-9EB8-B4B99FE5EF98}" dt="2021-07-26T17:12:14.372" v="235"/>
            <ac:spMkLst>
              <pc:docMk/>
              <pc:sldMasterMk cId="1661547193" sldId="2147483648"/>
              <pc:sldLayoutMk cId="1556643315" sldId="2147483649"/>
              <ac:spMk id="8" creationId="{10A3CB91-FC19-4E3D-82C5-AA3DBA4DA55D}"/>
            </ac:spMkLst>
          </pc:spChg>
          <pc:picChg chg="add mod">
            <ac:chgData name="RENOLD ELSEN" userId="e9e63e56ce943095" providerId="LiveId" clId="{DB76633B-82F2-4687-9EB8-B4B99FE5EF98}" dt="2021-07-26T17:09:34.019" v="203" actId="1076"/>
            <ac:picMkLst>
              <pc:docMk/>
              <pc:sldMasterMk cId="1661547193" sldId="2147483648"/>
              <pc:sldLayoutMk cId="1556643315" sldId="2147483649"/>
              <ac:picMk id="4" creationId="{CC3DC6FC-2617-4AA3-B1B0-61C61E271693}"/>
            </ac:picMkLst>
          </pc:picChg>
          <pc:picChg chg="add mod">
            <ac:chgData name="RENOLD ELSEN" userId="e9e63e56ce943095" providerId="LiveId" clId="{DB76633B-82F2-4687-9EB8-B4B99FE5EF98}" dt="2021-07-26T17:09:24.514" v="199" actId="1076"/>
            <ac:picMkLst>
              <pc:docMk/>
              <pc:sldMasterMk cId="1661547193" sldId="2147483648"/>
              <pc:sldLayoutMk cId="1556643315" sldId="2147483649"/>
              <ac:picMk id="5" creationId="{D0E93CA1-439B-4F9E-82B8-5B154074456B}"/>
            </ac:picMkLst>
          </pc:picChg>
          <pc:picChg chg="add mod">
            <ac:chgData name="RENOLD ELSEN" userId="e9e63e56ce943095" providerId="LiveId" clId="{DB76633B-82F2-4687-9EB8-B4B99FE5EF98}" dt="2021-07-26T17:09:16.914" v="197" actId="1076"/>
            <ac:picMkLst>
              <pc:docMk/>
              <pc:sldMasterMk cId="1661547193" sldId="2147483648"/>
              <pc:sldLayoutMk cId="1556643315" sldId="2147483649"/>
              <ac:picMk id="7" creationId="{DDD8BACB-4D18-4B41-8AC2-496449A0669D}"/>
            </ac:picMkLst>
          </pc:picChg>
        </pc:sldLayoutChg>
        <pc:sldLayoutChg chg="addSp delSp modSp new mod modTransition">
          <pc:chgData name="RENOLD ELSEN" userId="e9e63e56ce943095" providerId="LiveId" clId="{DB76633B-82F2-4687-9EB8-B4B99FE5EF98}" dt="2021-07-26T17:19:02.294" v="266"/>
          <pc:sldLayoutMkLst>
            <pc:docMk/>
            <pc:sldMasterMk cId="1661547193" sldId="2147483648"/>
            <pc:sldLayoutMk cId="3606824588" sldId="2147483650"/>
          </pc:sldLayoutMkLst>
          <pc:spChg chg="mod">
            <ac:chgData name="RENOLD ELSEN" userId="e9e63e56ce943095" providerId="LiveId" clId="{DB76633B-82F2-4687-9EB8-B4B99FE5EF98}" dt="2021-07-26T17:13:55.688" v="245" actId="14100"/>
            <ac:spMkLst>
              <pc:docMk/>
              <pc:sldMasterMk cId="1661547193" sldId="2147483648"/>
              <pc:sldLayoutMk cId="3606824588" sldId="2147483650"/>
              <ac:spMk id="2" creationId="{2BCECDDD-E167-4877-A720-E9FA11B1800E}"/>
            </ac:spMkLst>
          </pc:spChg>
          <pc:spChg chg="add del mod">
            <ac:chgData name="RENOLD ELSEN" userId="e9e63e56ce943095" providerId="LiveId" clId="{DB76633B-82F2-4687-9EB8-B4B99FE5EF98}" dt="2021-07-26T17:13:25.893" v="242"/>
            <ac:spMkLst>
              <pc:docMk/>
              <pc:sldMasterMk cId="1661547193" sldId="2147483648"/>
              <pc:sldLayoutMk cId="3606824588" sldId="2147483650"/>
              <ac:spMk id="3" creationId="{605DD8C1-6EBE-4299-9307-9E5CB8087341}"/>
            </ac:spMkLst>
          </pc:spChg>
          <pc:spChg chg="add mod">
            <ac:chgData name="RENOLD ELSEN" userId="e9e63e56ce943095" providerId="LiveId" clId="{DB76633B-82F2-4687-9EB8-B4B99FE5EF98}" dt="2021-07-26T17:13:37.536" v="243"/>
            <ac:spMkLst>
              <pc:docMk/>
              <pc:sldMasterMk cId="1661547193" sldId="2147483648"/>
              <pc:sldLayoutMk cId="3606824588" sldId="2147483650"/>
              <ac:spMk id="7" creationId="{8E82F9A0-A3B9-405E-B5DA-DB2A01F27F04}"/>
            </ac:spMkLst>
          </pc:spChg>
          <pc:spChg chg="add del mod">
            <ac:chgData name="RENOLD ELSEN" userId="e9e63e56ce943095" providerId="LiveId" clId="{DB76633B-82F2-4687-9EB8-B4B99FE5EF98}" dt="2021-07-26T17:15:48.757" v="255"/>
            <ac:spMkLst>
              <pc:docMk/>
              <pc:sldMasterMk cId="1661547193" sldId="2147483648"/>
              <pc:sldLayoutMk cId="3606824588" sldId="2147483650"/>
              <ac:spMk id="8" creationId="{41FD95C0-7371-405A-B35B-36F131C8A1DD}"/>
            </ac:spMkLst>
          </pc:spChg>
          <pc:spChg chg="add del mod">
            <ac:chgData name="RENOLD ELSEN" userId="e9e63e56ce943095" providerId="LiveId" clId="{DB76633B-82F2-4687-9EB8-B4B99FE5EF98}" dt="2021-07-26T17:18:37.932" v="265" actId="478"/>
            <ac:spMkLst>
              <pc:docMk/>
              <pc:sldMasterMk cId="1661547193" sldId="2147483648"/>
              <pc:sldLayoutMk cId="3606824588" sldId="2147483650"/>
              <ac:spMk id="9" creationId="{8AE49A99-24DF-410C-A558-B8AD7C7BFA21}"/>
            </ac:spMkLst>
          </pc:spChg>
          <pc:picChg chg="add mod">
            <ac:chgData name="RENOLD ELSEN" userId="e9e63e56ce943095" providerId="LiveId" clId="{DB76633B-82F2-4687-9EB8-B4B99FE5EF98}" dt="2021-07-26T17:13:37.536" v="243"/>
            <ac:picMkLst>
              <pc:docMk/>
              <pc:sldMasterMk cId="1661547193" sldId="2147483648"/>
              <pc:sldLayoutMk cId="3606824588" sldId="2147483650"/>
              <ac:picMk id="4" creationId="{C512A6AF-082B-4EA4-A33D-FACEC49D6C93}"/>
            </ac:picMkLst>
          </pc:picChg>
          <pc:picChg chg="add mod">
            <ac:chgData name="RENOLD ELSEN" userId="e9e63e56ce943095" providerId="LiveId" clId="{DB76633B-82F2-4687-9EB8-B4B99FE5EF98}" dt="2021-07-26T17:13:37.536" v="243"/>
            <ac:picMkLst>
              <pc:docMk/>
              <pc:sldMasterMk cId="1661547193" sldId="2147483648"/>
              <pc:sldLayoutMk cId="3606824588" sldId="2147483650"/>
              <ac:picMk id="5" creationId="{442154C0-7B77-4A36-B3C2-51C6698533AD}"/>
            </ac:picMkLst>
          </pc:picChg>
          <pc:picChg chg="add mod">
            <ac:chgData name="RENOLD ELSEN" userId="e9e63e56ce943095" providerId="LiveId" clId="{DB76633B-82F2-4687-9EB8-B4B99FE5EF98}" dt="2021-07-26T17:13:37.536" v="243"/>
            <ac:picMkLst>
              <pc:docMk/>
              <pc:sldMasterMk cId="1661547193" sldId="2147483648"/>
              <pc:sldLayoutMk cId="3606824588" sldId="2147483650"/>
              <ac:picMk id="6" creationId="{429CB5F4-BE84-41C1-9D21-94E01033936E}"/>
            </ac:picMkLst>
          </pc:picChg>
        </pc:sldLayoutChg>
        <pc:sldLayoutChg chg="addSp modSp new mod">
          <pc:chgData name="RENOLD ELSEN" userId="e9e63e56ce943095" providerId="LiveId" clId="{DB76633B-82F2-4687-9EB8-B4B99FE5EF98}" dt="2021-07-26T17:14:39.111" v="250"/>
          <pc:sldLayoutMkLst>
            <pc:docMk/>
            <pc:sldMasterMk cId="1661547193" sldId="2147483648"/>
            <pc:sldLayoutMk cId="158472705" sldId="2147483651"/>
          </pc:sldLayoutMkLst>
          <pc:picChg chg="add mod">
            <ac:chgData name="RENOLD ELSEN" userId="e9e63e56ce943095" providerId="LiveId" clId="{DB76633B-82F2-4687-9EB8-B4B99FE5EF98}" dt="2021-07-26T17:14:39.111" v="250"/>
            <ac:picMkLst>
              <pc:docMk/>
              <pc:sldMasterMk cId="1661547193" sldId="2147483648"/>
              <pc:sldLayoutMk cId="158472705" sldId="2147483651"/>
              <ac:picMk id="3" creationId="{6A07C4C9-550C-47DB-85F5-13F932DA5529}"/>
            </ac:picMkLst>
          </pc:picChg>
        </pc:sldLayoutChg>
      </pc:sldMasterChg>
      <pc:sldMasterChg chg="addSp modSp new mod setBg addSldLayout modSldLayout">
        <pc:chgData name="RENOLD ELSEN" userId="e9e63e56ce943095" providerId="LiveId" clId="{DB76633B-82F2-4687-9EB8-B4B99FE5EF98}" dt="2021-07-26T17:26:32.725" v="300"/>
        <pc:sldMasterMkLst>
          <pc:docMk/>
          <pc:sldMasterMk cId="1595325927" sldId="2147483652"/>
        </pc:sldMasterMkLst>
        <pc:spChg chg="mod">
          <ac:chgData name="RENOLD ELSEN" userId="e9e63e56ce943095" providerId="LiveId" clId="{DB76633B-82F2-4687-9EB8-B4B99FE5EF98}" dt="2021-07-26T17:26:16.807" v="297" actId="14100"/>
          <ac:spMkLst>
            <pc:docMk/>
            <pc:sldMasterMk cId="1595325927" sldId="2147483652"/>
            <ac:spMk id="2" creationId="{C9BB2EFB-E0D8-4539-B2B8-DEF31D68B13D}"/>
          </ac:spMkLst>
        </pc:spChg>
        <pc:spChg chg="mod">
          <ac:chgData name="RENOLD ELSEN" userId="e9e63e56ce943095" providerId="LiveId" clId="{DB76633B-82F2-4687-9EB8-B4B99FE5EF98}" dt="2021-07-26T17:26:32.725" v="300"/>
          <ac:spMkLst>
            <pc:docMk/>
            <pc:sldMasterMk cId="1595325927" sldId="2147483652"/>
            <ac:spMk id="3" creationId="{82D28367-B49E-4129-ACC5-F39585ECD2AA}"/>
          </ac:spMkLst>
        </pc:spChg>
        <pc:spChg chg="add mod">
          <ac:chgData name="RENOLD ELSEN" userId="e9e63e56ce943095" providerId="LiveId" clId="{DB76633B-82F2-4687-9EB8-B4B99FE5EF98}" dt="2021-07-26T17:19:45.065" v="268"/>
          <ac:spMkLst>
            <pc:docMk/>
            <pc:sldMasterMk cId="1595325927" sldId="2147483652"/>
            <ac:spMk id="10" creationId="{587210E6-53BF-4B33-9D7C-63658B9CF259}"/>
          </ac:spMkLst>
        </pc:spChg>
        <pc:picChg chg="add mod">
          <ac:chgData name="RENOLD ELSEN" userId="e9e63e56ce943095" providerId="LiveId" clId="{DB76633B-82F2-4687-9EB8-B4B99FE5EF98}" dt="2021-07-26T17:19:45.065" v="268"/>
          <ac:picMkLst>
            <pc:docMk/>
            <pc:sldMasterMk cId="1595325927" sldId="2147483652"/>
            <ac:picMk id="7" creationId="{F1A5B509-1242-4E82-9831-F4795165EB03}"/>
          </ac:picMkLst>
        </pc:picChg>
        <pc:picChg chg="add mod">
          <ac:chgData name="RENOLD ELSEN" userId="e9e63e56ce943095" providerId="LiveId" clId="{DB76633B-82F2-4687-9EB8-B4B99FE5EF98}" dt="2021-07-26T17:19:45.065" v="268"/>
          <ac:picMkLst>
            <pc:docMk/>
            <pc:sldMasterMk cId="1595325927" sldId="2147483652"/>
            <ac:picMk id="8" creationId="{7141329D-2D25-4399-9157-DB2BCB13D443}"/>
          </ac:picMkLst>
        </pc:picChg>
        <pc:picChg chg="add mod">
          <ac:chgData name="RENOLD ELSEN" userId="e9e63e56ce943095" providerId="LiveId" clId="{DB76633B-82F2-4687-9EB8-B4B99FE5EF98}" dt="2021-07-26T17:19:45.065" v="268"/>
          <ac:picMkLst>
            <pc:docMk/>
            <pc:sldMasterMk cId="1595325927" sldId="2147483652"/>
            <ac:picMk id="9" creationId="{DD7D6104-B6C6-4C66-AEBA-37BF4FFB1935}"/>
          </ac:picMkLst>
        </pc:picChg>
        <pc:sldLayoutChg chg="delSp modSp new mod replId">
          <pc:chgData name="RENOLD ELSEN" userId="e9e63e56ce943095" providerId="LiveId" clId="{DB76633B-82F2-4687-9EB8-B4B99FE5EF98}" dt="2021-07-26T17:22:58.449" v="288" actId="20577"/>
          <pc:sldLayoutMkLst>
            <pc:docMk/>
            <pc:sldMasterMk cId="1595325927" sldId="2147483652"/>
            <pc:sldLayoutMk cId="1193342862" sldId="2147483653"/>
          </pc:sldLayoutMkLst>
          <pc:spChg chg="mod">
            <ac:chgData name="RENOLD ELSEN" userId="e9e63e56ce943095" providerId="LiveId" clId="{DB76633B-82F2-4687-9EB8-B4B99FE5EF98}" dt="2021-07-26T17:22:58.449" v="288" actId="20577"/>
            <ac:spMkLst>
              <pc:docMk/>
              <pc:sldMasterMk cId="1595325927" sldId="2147483652"/>
              <pc:sldLayoutMk cId="1193342862" sldId="2147483653"/>
              <ac:spMk id="2" creationId="{14E2BFB6-7FEA-4FBB-8598-1BE072354D6E}"/>
            </ac:spMkLst>
          </pc:spChg>
          <pc:spChg chg="del">
            <ac:chgData name="RENOLD ELSEN" userId="e9e63e56ce943095" providerId="LiveId" clId="{DB76633B-82F2-4687-9EB8-B4B99FE5EF98}" dt="2021-07-26T17:22:48.926" v="273" actId="478"/>
            <ac:spMkLst>
              <pc:docMk/>
              <pc:sldMasterMk cId="1595325927" sldId="2147483652"/>
              <pc:sldLayoutMk cId="1193342862" sldId="2147483653"/>
              <ac:spMk id="3" creationId="{397F4101-5530-4358-8913-9B5E835C2CBA}"/>
            </ac:spMkLst>
          </pc:spChg>
        </pc:sldLayoutChg>
        <pc:sldLayoutChg chg="new replId setBg">
          <pc:chgData name="RENOLD ELSEN" userId="e9e63e56ce943095" providerId="LiveId" clId="{DB76633B-82F2-4687-9EB8-B4B99FE5EF98}" dt="2021-07-26T17:26:32.725" v="300"/>
          <pc:sldLayoutMkLst>
            <pc:docMk/>
            <pc:sldMasterMk cId="1595325927" sldId="2147483652"/>
            <pc:sldLayoutMk cId="2346849678" sldId="2147483654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2606701376" sldId="2147483655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4106231100" sldId="2147483656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70057310" sldId="2147483657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787188286" sldId="2147483658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954652259" sldId="2147483659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73951385" sldId="2147483660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3673597951" sldId="2147483661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404022610" sldId="2147483662"/>
          </pc:sldLayoutMkLst>
        </pc:sldLayoutChg>
        <pc:sldLayoutChg chg="new replId">
          <pc:chgData name="RENOLD ELSEN" userId="e9e63e56ce943095" providerId="LiveId" clId="{DB76633B-82F2-4687-9EB8-B4B99FE5EF98}" dt="2021-07-26T17:19:32.038" v="267" actId="6938"/>
          <pc:sldLayoutMkLst>
            <pc:docMk/>
            <pc:sldMasterMk cId="1595325927" sldId="2147483652"/>
            <pc:sldLayoutMk cId="3758816874" sldId="2147483663"/>
          </pc:sldLayoutMkLst>
        </pc:sldLayoutChg>
      </pc:sldMasterChg>
      <pc:sldMasterChg chg="modSp mod">
        <pc:chgData name="RENOLD ELSEN" userId="e9e63e56ce943095" providerId="LiveId" clId="{DB76633B-82F2-4687-9EB8-B4B99FE5EF98}" dt="2021-07-26T17:27:40.852" v="313" actId="2711"/>
        <pc:sldMasterMkLst>
          <pc:docMk/>
          <pc:sldMasterMk cId="2617721150" sldId="2147483664"/>
        </pc:sldMasterMkLst>
        <pc:spChg chg="mod">
          <ac:chgData name="RENOLD ELSEN" userId="e9e63e56ce943095" providerId="LiveId" clId="{DB76633B-82F2-4687-9EB8-B4B99FE5EF98}" dt="2021-07-26T17:27:40.852" v="313" actId="2711"/>
          <ac:spMkLst>
            <pc:docMk/>
            <pc:sldMasterMk cId="2617721150" sldId="2147483664"/>
            <ac:spMk id="2" creationId="{C9BB2EFB-E0D8-4539-B2B8-DEF31D68B13D}"/>
          </ac:spMkLst>
        </pc:spChg>
        <pc:spChg chg="mod">
          <ac:chgData name="RENOLD ELSEN" userId="e9e63e56ce943095" providerId="LiveId" clId="{DB76633B-82F2-4687-9EB8-B4B99FE5EF98}" dt="2021-07-26T17:26:54.384" v="302" actId="12"/>
          <ac:spMkLst>
            <pc:docMk/>
            <pc:sldMasterMk cId="2617721150" sldId="2147483664"/>
            <ac:spMk id="3" creationId="{82D28367-B49E-4129-ACC5-F39585ECD2A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B29D18-2135-4518-941C-F45F9842D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1BDE7-370E-4A45-A977-2DFF83E8C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2925-A578-4830-9345-5456EA6C81E7}" type="datetimeFigureOut">
              <a:rPr lang="en-IN" smtClean="0"/>
              <a:t>29-08-2021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466-6083-425F-9A5B-20480F218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B06BC-84F8-465E-8F97-5DE611046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2C3A-8EFC-405E-B06C-B0B72D04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5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55C2-D297-48A5-9AD9-176A585865FF}" type="datetimeFigureOut">
              <a:rPr lang="en-IN" smtClean="0"/>
              <a:t>29-08-2021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8304-03D4-44DE-B3F5-2B2228A732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66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1177-0FBE-4662-8045-3BB13FEB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7C4C9-550C-47DB-85F5-13F932DA5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02" t="14695" r="1276" b="4898"/>
          <a:stretch/>
        </p:blipFill>
        <p:spPr>
          <a:xfrm>
            <a:off x="0" y="559837"/>
            <a:ext cx="12195156" cy="573832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5847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9D379-4FEE-4530-9881-45EBD602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D5C13-7CD2-4643-9FEE-35F34D57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41BE-E674-41D5-9E1C-56EEBBEF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65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99FF-EE57-4D0A-806B-D655F0CB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88A4-BC98-4ACA-982C-8DD25228A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D5341-1AB4-4D5F-8FE3-EE8564210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224F-165D-4BE5-B2DD-5FE89695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BF5A2-C0D3-4444-8E8B-7E112350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2E5F-AF5D-4EED-B118-F2BA7336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5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A1F1-060B-4CAB-8A62-888CE8D8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2665F-60F1-404E-A3D9-C27F7B586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BA8E4-75A6-415B-B58A-94A0280E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B86C7-1190-4E07-B531-D01ED143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F1C9E-C264-4455-8D7E-12271E2A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F18A9-1A89-4F9B-9AD1-0FD4CA9E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59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6673-3435-4509-BAFF-659D7364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95B0C-6349-431D-B76B-23F1E9A85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B43E-D370-42B5-9E7B-E81BA054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18F34-BA5C-4B5B-A79A-6985D9CF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5D7-F141-4363-9449-EDFB3667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2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2424F-B670-4741-A78E-679267E18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3344C-C205-49C9-8926-B5AE45C6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CA1D-75B0-4743-9AEB-9BB7B3D4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DE6F2-FF35-47CB-B8A7-57CF7961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1FC5-13BE-4365-ABA5-4928309B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1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BFB6-7FEA-4FBB-8598-1BE072354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0284-DD41-43DA-8138-F6BE10D1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2BF8-B155-427C-AC79-6D58C9D0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59D6-70B9-4D25-B02B-EC00D47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33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CBB2-87C5-43B5-8965-53E34D7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D3D1-C7F9-4ED5-A827-7C7D2C25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F9C-5FC2-444F-AA91-4AE63330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F7FF-59B1-49B0-A622-E7FF3979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E8C0-AA58-4CCD-B0E2-F8D89E57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62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7DE9-C131-4F5A-84A9-9190D806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E77AF-8AFE-44F3-82F6-414ED46E9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9816-4841-4A33-91E6-01019336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63D1-8FFF-4CC1-83AC-93B1DC9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96A6-2E75-4418-B6A0-D869BD14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00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F97C-F68C-475D-A534-1B50D965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965-518A-4D02-82EF-714F956DC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1E96E-FA61-4EC6-9BC3-7F261A86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29B58-3A58-4C69-BD73-3616001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23D2-BC0D-4D88-9701-E6DD3F28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C9719-9A26-4E33-951E-4A25004C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907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A71-A8B1-4C86-9D30-5327F075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6DE42-9555-4FA9-9952-119A63B5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7C2DF-78E6-4FE9-AD60-1DD43127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458AA-676F-4E4F-A3BE-6F7C52A1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58395-F345-4E90-9031-30E7D36B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1D23E-F530-4F12-A61C-B5DB5658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E743A-F830-4610-8313-359694C7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312AB-93D7-4BA9-839F-2F61E8B8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9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5CF-D659-4104-BAE6-DBA5FE0EF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4D036-5271-4D83-8201-C4EF9A41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995" y="412526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C6FC-2617-4AA3-B1B0-61C61E271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875" r="6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4394" r="36250" b="5173"/>
          <a:stretch/>
        </p:blipFill>
        <p:spPr>
          <a:xfrm>
            <a:off x="167194" y="88432"/>
            <a:ext cx="691779" cy="681980"/>
          </a:xfrm>
          <a:prstGeom prst="rect">
            <a:avLst/>
          </a:prstGeom>
        </p:spPr>
      </p:pic>
      <p:pic>
        <p:nvPicPr>
          <p:cNvPr id="5" name="Picture 4" descr="Fusion 360 Training with Pinnacle Series | When Efficiency Matters">
            <a:extLst>
              <a:ext uri="{FF2B5EF4-FFF2-40B4-BE49-F238E27FC236}">
                <a16:creationId xmlns:a16="http://schemas.microsoft.com/office/drawing/2014/main" id="{D0E93CA1-439B-4F9E-82B8-5B1540744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48" y="149269"/>
            <a:ext cx="1787458" cy="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8BACB-4D18-4B41-8AC2-496449A066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1" y="149269"/>
            <a:ext cx="1787457" cy="485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3CB91-FC19-4E3D-82C5-AA3DBA4DA55D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Virtual International Conference on Product Design, Development, and Deployment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(PD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3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- 2021)</a:t>
            </a:r>
          </a:p>
          <a:p>
            <a:pPr algn="ctr"/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11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&amp; 12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556643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6E48-0589-4311-B347-0D492E01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B8827-8449-468D-9E34-CBC38CC0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4F38F-CEC8-4C59-963B-D1762B26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0B9E8-1643-4E36-82F9-0828C67D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13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9D379-4FEE-4530-9881-45EBD602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D5C13-7CD2-4643-9FEE-35F34D57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41BE-E674-41D5-9E1C-56EEBBEF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34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99FF-EE57-4D0A-806B-D655F0CB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88A4-BC98-4ACA-982C-8DD25228A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D5341-1AB4-4D5F-8FE3-EE8564210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224F-165D-4BE5-B2DD-5FE89695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BF5A2-C0D3-4444-8E8B-7E112350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2E5F-AF5D-4EED-B118-F2BA7336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628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A1F1-060B-4CAB-8A62-888CE8D8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2665F-60F1-404E-A3D9-C27F7B586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BA8E4-75A6-415B-B58A-94A0280E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B86C7-1190-4E07-B531-D01ED143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F1C9E-C264-4455-8D7E-12271E2A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F18A9-1A89-4F9B-9AD1-0FD4CA9E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218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6673-3435-4509-BAFF-659D7364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95B0C-6349-431D-B76B-23F1E9A85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B43E-D370-42B5-9E7B-E81BA054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18F34-BA5C-4B5B-A79A-6985D9CF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5D7-F141-4363-9449-EDFB3667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65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2424F-B670-4741-A78E-679267E18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3344C-C205-49C9-8926-B5AE45C6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CA1D-75B0-4743-9AEB-9BB7B3D4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DE6F2-FF35-47CB-B8A7-57CF7961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1FC5-13BE-4365-ABA5-4928309B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1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CDDD-E167-4877-A720-E9FA11B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94" y="841780"/>
            <a:ext cx="11857612" cy="6562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2A6AF-082B-4EA4-A33D-FACEC49D6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875" r="6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4394" r="36250" b="5173"/>
          <a:stretch/>
        </p:blipFill>
        <p:spPr>
          <a:xfrm>
            <a:off x="167194" y="88432"/>
            <a:ext cx="691779" cy="681980"/>
          </a:xfrm>
          <a:prstGeom prst="rect">
            <a:avLst/>
          </a:prstGeom>
        </p:spPr>
      </p:pic>
      <p:pic>
        <p:nvPicPr>
          <p:cNvPr id="5" name="Picture 4" descr="Fusion 360 Training with Pinnacle Series | When Efficiency Matters">
            <a:extLst>
              <a:ext uri="{FF2B5EF4-FFF2-40B4-BE49-F238E27FC236}">
                <a16:creationId xmlns:a16="http://schemas.microsoft.com/office/drawing/2014/main" id="{442154C0-7B77-4A36-B3C2-51C6698533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48" y="149269"/>
            <a:ext cx="1787458" cy="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CB5F4-BE84-41C1-9D21-94E0103393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1" y="149269"/>
            <a:ext cx="1787457" cy="485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2F9A0-A3B9-405E-B5DA-DB2A01F27F04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Virtual International Conference on Product Design, Development, and Deployment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(PD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3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- 2021)</a:t>
            </a:r>
          </a:p>
          <a:p>
            <a:pPr algn="ctr"/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11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&amp; 12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6068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BFB6-7FEA-4FBB-8598-1BE072354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0284-DD41-43DA-8138-F6BE10D1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2BF8-B155-427C-AC79-6D58C9D0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59D6-70B9-4D25-B02B-EC00D47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34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CBB2-87C5-43B5-8965-53E34D7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D3D1-C7F9-4ED5-A827-7C7D2C25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F9C-5FC2-444F-AA91-4AE63330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F7FF-59B1-49B0-A622-E7FF3979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E8C0-AA58-4CCD-B0E2-F8D89E57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84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7DE9-C131-4F5A-84A9-9190D806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E77AF-8AFE-44F3-82F6-414ED46E9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9816-4841-4A33-91E6-01019336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63D1-8FFF-4CC1-83AC-93B1DC9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96A6-2E75-4418-B6A0-D869BD14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70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F97C-F68C-475D-A534-1B50D965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965-518A-4D02-82EF-714F956DC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1E96E-FA61-4EC6-9BC3-7F261A86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29B58-3A58-4C69-BD73-3616001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23D2-BC0D-4D88-9701-E6DD3F28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C9719-9A26-4E33-951E-4A25004C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23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A71-A8B1-4C86-9D30-5327F075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6DE42-9555-4FA9-9952-119A63B5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7C2DF-78E6-4FE9-AD60-1DD43127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458AA-676F-4E4F-A3BE-6F7C52A1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58395-F345-4E90-9031-30E7D36B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1D23E-F530-4F12-A61C-B5DB5658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E743A-F830-4610-8313-359694C7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312AB-93D7-4BA9-839F-2F61E8B8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5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6E48-0589-4311-B347-0D492E01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B8827-8449-468D-9E34-CBC38CC0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4F38F-CEC8-4C59-963B-D1762B26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0B9E8-1643-4E36-82F9-0828C67D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18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5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B2EFB-E0D8-4539-B2B8-DEF31D6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948"/>
            <a:ext cx="11254154" cy="76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8367-B49E-4129-ACC5-F39585ECD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541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FD9D-0769-4C65-99C1-267F4691D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A83C-B971-45F9-944A-666A4C2D3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41FC-190C-4137-A03F-3A0D840A0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5B509-1242-4E82-9831-F4795165E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1875" r="6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4394" r="36250" b="5173"/>
          <a:stretch/>
        </p:blipFill>
        <p:spPr>
          <a:xfrm>
            <a:off x="167194" y="88432"/>
            <a:ext cx="691779" cy="681980"/>
          </a:xfrm>
          <a:prstGeom prst="rect">
            <a:avLst/>
          </a:prstGeom>
        </p:spPr>
      </p:pic>
      <p:pic>
        <p:nvPicPr>
          <p:cNvPr id="8" name="Picture 7" descr="Fusion 360 Training with Pinnacle Series | When Efficiency Matters">
            <a:extLst>
              <a:ext uri="{FF2B5EF4-FFF2-40B4-BE49-F238E27FC236}">
                <a16:creationId xmlns:a16="http://schemas.microsoft.com/office/drawing/2014/main" id="{7141329D-2D25-4399-9157-DB2BCB13D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48" y="149269"/>
            <a:ext cx="1787458" cy="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D6104-B6C6-4C66-AEBA-37BF4FFB19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1" y="149269"/>
            <a:ext cx="1787457" cy="485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210E6-53BF-4B33-9D7C-63658B9CF259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Virtual International Conference on Product Design, Development, and Deployment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(PD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3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- 2021)</a:t>
            </a:r>
          </a:p>
          <a:p>
            <a:pPr algn="ctr"/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11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&amp; 12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5953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B2EFB-E0D8-4539-B2B8-DEF31D6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948"/>
            <a:ext cx="11254154" cy="76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Reference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8367-B49E-4129-ACC5-F39585ECD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541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FD9D-0769-4C65-99C1-267F4691D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A83C-B971-45F9-944A-666A4C2D3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41FC-190C-4137-A03F-3A0D840A0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A903-D97D-43EF-9360-BDC11AD38C6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5B509-1242-4E82-9831-F4795165E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1875" r="6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4394" r="36250" b="5173"/>
          <a:stretch/>
        </p:blipFill>
        <p:spPr>
          <a:xfrm>
            <a:off x="167194" y="88432"/>
            <a:ext cx="691779" cy="681980"/>
          </a:xfrm>
          <a:prstGeom prst="rect">
            <a:avLst/>
          </a:prstGeom>
        </p:spPr>
      </p:pic>
      <p:pic>
        <p:nvPicPr>
          <p:cNvPr id="8" name="Picture 7" descr="Fusion 360 Training with Pinnacle Series | When Efficiency Matters">
            <a:extLst>
              <a:ext uri="{FF2B5EF4-FFF2-40B4-BE49-F238E27FC236}">
                <a16:creationId xmlns:a16="http://schemas.microsoft.com/office/drawing/2014/main" id="{7141329D-2D25-4399-9157-DB2BCB13D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48" y="149269"/>
            <a:ext cx="1787458" cy="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D6104-B6C6-4C66-AEBA-37BF4FFB19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1" y="149269"/>
            <a:ext cx="1787457" cy="485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210E6-53BF-4B33-9D7C-63658B9CF259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Virtual International Conference on Product Design, Development, and Deployment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(PD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3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- 2021)</a:t>
            </a:r>
          </a:p>
          <a:p>
            <a:pPr algn="ctr"/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11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&amp; 12</a:t>
            </a:r>
            <a:r>
              <a:rPr lang="en-US" sz="1200" b="0" i="0" baseline="3000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th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 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26177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EC56B8E-4855-4CAC-804A-69A79DA02578}"/>
              </a:ext>
            </a:extLst>
          </p:cNvPr>
          <p:cNvSpPr txBox="1"/>
          <p:nvPr/>
        </p:nvSpPr>
        <p:spPr>
          <a:xfrm>
            <a:off x="8573311" y="3507411"/>
            <a:ext cx="36186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solidFill>
                  <a:srgbClr val="00FFFF"/>
                </a:solidFill>
                <a:latin typeface="Roboto" panose="02000000000000000000" pitchFamily="2" charset="0"/>
              </a:rPr>
              <a:t>GENERATE - A - THON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A 30 Hours AUTODESK FUSION 360 GENERATIVE DESIGN CHALLENGE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Sponsored by - AUTODESK India Ltd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7AEB3-29A4-49C0-964A-1BC67876C9E4}"/>
              </a:ext>
            </a:extLst>
          </p:cNvPr>
          <p:cNvSpPr txBox="1"/>
          <p:nvPr/>
        </p:nvSpPr>
        <p:spPr>
          <a:xfrm>
            <a:off x="0" y="3507410"/>
            <a:ext cx="3618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sng" dirty="0">
                <a:solidFill>
                  <a:srgbClr val="00FFFF"/>
                </a:solidFill>
                <a:effectLst/>
                <a:latin typeface="Roboto" panose="02000000000000000000" pitchFamily="2" charset="0"/>
              </a:rPr>
              <a:t>PANEL DISCUSSION</a:t>
            </a:r>
            <a:endParaRPr lang="en-US" sz="1100" b="1" i="0" dirty="0">
              <a:solidFill>
                <a:srgbClr val="00FFFF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1100" b="1" i="0" dirty="0">
                <a:solidFill>
                  <a:srgbClr val="00FFFF"/>
                </a:solidFill>
                <a:effectLst/>
                <a:latin typeface="Roboto" panose="02000000000000000000" pitchFamily="2" charset="0"/>
              </a:rPr>
              <a:t>OPPORTUNITIES FOR PRODUCT DESIGN, DEVELOPMENT, AND DEPLOYMENT IN INDIAN MARKETS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5FD09-3B39-438C-9B14-D4A04598B3F6}"/>
              </a:ext>
            </a:extLst>
          </p:cNvPr>
          <p:cNvSpPr txBox="1"/>
          <p:nvPr/>
        </p:nvSpPr>
        <p:spPr>
          <a:xfrm>
            <a:off x="-259607" y="4757225"/>
            <a:ext cx="60992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solidFill>
                  <a:srgbClr val="00FFFF"/>
                </a:solidFill>
                <a:latin typeface="Roboto" panose="02000000000000000000" pitchFamily="2" charset="0"/>
              </a:rPr>
              <a:t>PRE-CONFERENCE WORKSHOP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FUTURE OF MAKING-GENERATIVE DESIGN FOR INDUSTRY 4.0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IN ASSOCIATION WITH AUTODESK IND PVT LTD.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B26BD-1568-453A-8760-7F387A1C2ADB}"/>
              </a:ext>
            </a:extLst>
          </p:cNvPr>
          <p:cNvSpPr txBox="1"/>
          <p:nvPr/>
        </p:nvSpPr>
        <p:spPr>
          <a:xfrm>
            <a:off x="5695950" y="4757225"/>
            <a:ext cx="64960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solidFill>
                  <a:srgbClr val="00FFFF"/>
                </a:solidFill>
                <a:latin typeface="Roboto" panose="02000000000000000000" pitchFamily="2" charset="0"/>
              </a:rPr>
              <a:t>PRE-CONFERENCE WORKSHOP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DEVELOPMENT AND DEPLOYMENT OF AUTONOMOUS DRIVER ASSISTANCE SYSTEMS</a:t>
            </a:r>
          </a:p>
          <a:p>
            <a:pPr algn="ctr"/>
            <a:r>
              <a:rPr lang="en-US" sz="1100" b="1" dirty="0">
                <a:solidFill>
                  <a:srgbClr val="00FFFF"/>
                </a:solidFill>
                <a:latin typeface="Roboto" panose="02000000000000000000" pitchFamily="2" charset="0"/>
              </a:rPr>
              <a:t>IN ASSOCIATION WITH MATLAB IND PVT LTD.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F8FE287-69FE-484C-9217-CF0C6800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57" y="6346756"/>
            <a:ext cx="2724555" cy="4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E2A4-E1A3-455D-BE5C-FF6924B4E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&lt;&lt;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dirty="0"/>
              <a:t>&gt;&gt;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97082-A3F0-4457-AA8F-8C1103C67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&lt;&lt;Presenter Name&gt;&gt;</a:t>
            </a:r>
          </a:p>
          <a:p>
            <a:r>
              <a:rPr lang="en-US" dirty="0"/>
              <a:t>&lt;&lt;Presenter Affiliation&gt;&gt;</a:t>
            </a:r>
          </a:p>
          <a:p>
            <a:r>
              <a:rPr lang="en-US" dirty="0"/>
              <a:t>&lt;&lt;AUTHORS Name&gt;&gt;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AutoShape 2" descr="Card image cap">
            <a:extLst>
              <a:ext uri="{FF2B5EF4-FFF2-40B4-BE49-F238E27FC236}">
                <a16:creationId xmlns:a16="http://schemas.microsoft.com/office/drawing/2014/main" id="{7FD87341-D124-434C-B192-7F20A5EE4F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AD9DAD2-3553-43C8-BFA5-4B02AB4E3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89542C48-3AB1-4F26-BEC9-C63F9272B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15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8F4B-E23A-4FA7-B9D6-3519B4D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9619-50AF-4EEF-8797-ECD05567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2C5A5-57B8-4A95-AE22-5B06DE7E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12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0281-794A-43C0-9DE3-366BC112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EE4C-B0E8-46E6-9FA0-0E4908BB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D549C-E2E1-4146-AFDB-DD52E84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73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6DBA-7410-492D-97C2-48B9734F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665E-62BA-4244-8429-AD905F40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00A8-A611-457B-99C2-AEC7E18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62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5ADC-4437-4ABE-84FF-ABB47C09A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7757"/>
            <a:ext cx="9144000" cy="172026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018A5-B7C6-48E7-85DF-A242E4E7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A903-D97D-43EF-9360-BDC11AD38C6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68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Roboto</vt:lpstr>
      <vt:lpstr>Office Theme</vt:lpstr>
      <vt:lpstr>Custom Design</vt:lpstr>
      <vt:lpstr>1_Custom Design</vt:lpstr>
      <vt:lpstr>PowerPoint Presentation</vt:lpstr>
      <vt:lpstr>&lt;&lt;TITLE&gt;&gt;</vt:lpstr>
      <vt:lpstr>PowerPoint Presentation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RENOLD ELSEN</dc:creator>
  <cp:lastModifiedBy>Renold Elsen S</cp:lastModifiedBy>
  <cp:revision>4</cp:revision>
  <dcterms:created xsi:type="dcterms:W3CDTF">2021-07-26T16:52:58Z</dcterms:created>
  <dcterms:modified xsi:type="dcterms:W3CDTF">2021-08-29T15:03:44Z</dcterms:modified>
</cp:coreProperties>
</file>