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</p:sldMasterIdLst>
  <p:notesMasterIdLst>
    <p:notesMasterId r:id="rId6"/>
  </p:notesMasterIdLst>
  <p:sldIdLst>
    <p:sldId id="3638" r:id="rId3"/>
    <p:sldId id="3636" r:id="rId4"/>
    <p:sldId id="3637" r:id="rId5"/>
  </p:sldIdLst>
  <p:sldSz cx="12192000" cy="6858000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asgupta, Tania" initials="" lastIdx="3" clrIdx="0"/>
  <p:cmAuthor id="1" name="Sambaran Das" initials="SD" lastIdx="9" clrIdx="0"/>
  <p:cmAuthor id="3" name="Administrator" initials="A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EE99"/>
    <a:srgbClr val="008000"/>
    <a:srgbClr val="0044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301B821-A1FF-4177-AEE7-76D212191A09}" styleName="中度样式 1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3" autoAdjust="0"/>
    <p:restoredTop sz="94225" autoAdjust="0"/>
  </p:normalViewPr>
  <p:slideViewPr>
    <p:cSldViewPr snapToGrid="0">
      <p:cViewPr varScale="1">
        <p:scale>
          <a:sx n="59" d="100"/>
          <a:sy n="59" d="100"/>
        </p:scale>
        <p:origin x="924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8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BEC20C-A7F8-4EB3-A13C-CFD35E9B899A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CF1FD4F-441F-4677-A6E9-789EA7674BD3}">
      <dgm:prSet phldrT="[Text]" custT="1"/>
      <dgm:spPr>
        <a:xfrm rot="5400000">
          <a:off x="5298929" y="693240"/>
          <a:ext cx="924490" cy="6912853"/>
        </a:xfrm>
        <a:prstGeom prst="round2SameRect">
          <a:avLst/>
        </a:prstGeom>
        <a:solidFill>
          <a:srgbClr val="4F81BD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Char char="•"/>
          </a:pPr>
          <a:r>
            <a:rPr lang="en-US" sz="1600" b="0" i="0" u="none" strike="noStrike" dirty="0">
              <a:solidFill>
                <a:srgbClr val="000000"/>
              </a:solidFill>
              <a:latin typeface="+mj-lt"/>
              <a:ea typeface="+mn-ea"/>
              <a:cs typeface="+mn-cs"/>
            </a:rPr>
            <a:t>Combinations of assets that provide competitiveness (</a:t>
          </a:r>
          <a:r>
            <a:rPr lang="en-US" sz="1600" b="0" i="0" u="none" strike="noStrike" dirty="0" err="1">
              <a:solidFill>
                <a:srgbClr val="000000"/>
              </a:solidFill>
              <a:latin typeface="+mj-lt"/>
              <a:ea typeface="+mn-ea"/>
              <a:cs typeface="+mn-cs"/>
            </a:rPr>
            <a:t>eg</a:t>
          </a:r>
          <a:r>
            <a:rPr lang="en-US" sz="1600" b="0" i="0" u="none" strike="noStrike" dirty="0">
              <a:solidFill>
                <a:srgbClr val="000000"/>
              </a:solidFill>
              <a:latin typeface="+mj-lt"/>
              <a:ea typeface="+mn-ea"/>
              <a:cs typeface="+mn-cs"/>
            </a:rPr>
            <a:t>. 1st mover and patents)</a:t>
          </a:r>
          <a:endParaRPr lang="en-US" sz="16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j-lt"/>
            <a:ea typeface="+mn-ea"/>
            <a:cs typeface="+mn-cs"/>
          </a:endParaRPr>
        </a:p>
      </dgm:t>
    </dgm:pt>
    <dgm:pt modelId="{DC3ACB9F-859E-4654-AB05-27CE03B0D8F2}">
      <dgm:prSet phldrT="[Text]" custT="1"/>
      <dgm:spPr>
        <a:xfrm rot="5400000">
          <a:off x="5298929" y="693240"/>
          <a:ext cx="924490" cy="6912853"/>
        </a:xfrm>
        <a:prstGeom prst="round2SameRect">
          <a:avLst/>
        </a:prstGeom>
        <a:solidFill>
          <a:srgbClr val="4F81BD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Char char="•"/>
          </a:pPr>
          <a:r>
            <a:rPr lang="en-US" sz="1600" b="0" i="0" u="none" strike="noStrike" dirty="0">
              <a:solidFill>
                <a:srgbClr val="000000"/>
              </a:solidFill>
              <a:latin typeface="+mj-lt"/>
              <a:ea typeface="+mn-ea"/>
              <a:cs typeface="+mn-cs"/>
            </a:rPr>
            <a:t>Differential Value Proposition from Competitors</a:t>
          </a:r>
          <a:endParaRPr lang="en-US" sz="16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j-lt"/>
            <a:ea typeface="+mn-ea"/>
            <a:cs typeface="+mn-cs"/>
          </a:endParaRPr>
        </a:p>
      </dgm:t>
    </dgm:pt>
    <dgm:pt modelId="{49779546-F27D-4818-831D-83093F0DF006}">
      <dgm:prSet phldrT="[Text]" custT="1"/>
      <dgm:spPr>
        <a:xfrm rot="5400000">
          <a:off x="5298929" y="693240"/>
          <a:ext cx="924490" cy="6912853"/>
        </a:xfrm>
        <a:prstGeom prst="round2SameRect">
          <a:avLst/>
        </a:prstGeom>
        <a:solidFill>
          <a:srgbClr val="4F81BD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Char char="•"/>
          </a:pPr>
          <a:r>
            <a:rPr lang="en-US" sz="16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Uniqueness</a:t>
          </a:r>
        </a:p>
      </dgm:t>
    </dgm:pt>
    <dgm:pt modelId="{CA3AB6AC-CE08-4507-A9D9-57628C0B5461}">
      <dgm:prSet phldrT="[Text]" custT="1"/>
      <dgm:spPr>
        <a:xfrm>
          <a:off x="459798" y="3600450"/>
          <a:ext cx="1844949" cy="1155613"/>
        </a:xfrm>
        <a:prstGeom prst="roundRect">
          <a:avLst/>
        </a:prstGeom>
        <a:solidFill>
          <a:sysClr val="window" lastClr="FFFFFF">
            <a:lumMod val="75000"/>
          </a:sys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sz="2000" b="1" i="0" u="none" strike="noStrike" dirty="0">
              <a:solidFill>
                <a:sysClr val="windowText" lastClr="000000"/>
              </a:solidFill>
              <a:latin typeface="+mj-lt"/>
              <a:ea typeface="+mn-ea"/>
              <a:cs typeface="+mn-cs"/>
            </a:rPr>
            <a:t>Competitiveness</a:t>
          </a:r>
          <a:endParaRPr lang="en-US" sz="2000" b="1" dirty="0">
            <a:solidFill>
              <a:sysClr val="windowText" lastClr="000000"/>
            </a:solidFill>
            <a:latin typeface="+mj-lt"/>
            <a:ea typeface="+mn-ea"/>
            <a:cs typeface="+mn-cs"/>
          </a:endParaRPr>
        </a:p>
      </dgm:t>
    </dgm:pt>
    <dgm:pt modelId="{4506EC60-762A-4589-963A-E2A8671EE3C7}" type="sibTrans" cxnId="{9F0A2513-A390-494A-BB6F-D4CF4135F34E}">
      <dgm:prSet/>
      <dgm:spPr/>
      <dgm:t>
        <a:bodyPr/>
        <a:lstStyle/>
        <a:p>
          <a:endParaRPr lang="en-US" sz="2000">
            <a:latin typeface="+mj-lt"/>
          </a:endParaRPr>
        </a:p>
      </dgm:t>
    </dgm:pt>
    <dgm:pt modelId="{FE098AE1-A2F4-40E1-97C9-00CE1B83793D}" type="parTrans" cxnId="{9F0A2513-A390-494A-BB6F-D4CF4135F34E}">
      <dgm:prSet/>
      <dgm:spPr/>
      <dgm:t>
        <a:bodyPr/>
        <a:lstStyle/>
        <a:p>
          <a:endParaRPr lang="en-US" sz="2000">
            <a:latin typeface="+mj-lt"/>
          </a:endParaRPr>
        </a:p>
      </dgm:t>
    </dgm:pt>
    <dgm:pt modelId="{ADDBBD85-5792-4B3B-A4E8-96621A3BF927}" type="sibTrans" cxnId="{1CC8489A-D3C7-4D3D-B1D9-35BD0B554974}">
      <dgm:prSet/>
      <dgm:spPr/>
      <dgm:t>
        <a:bodyPr/>
        <a:lstStyle/>
        <a:p>
          <a:endParaRPr lang="en-US" sz="2000">
            <a:latin typeface="+mj-lt"/>
          </a:endParaRPr>
        </a:p>
      </dgm:t>
    </dgm:pt>
    <dgm:pt modelId="{59CCEDAF-330E-4DB3-860B-191EDC59DED9}" type="parTrans" cxnId="{1CC8489A-D3C7-4D3D-B1D9-35BD0B554974}">
      <dgm:prSet/>
      <dgm:spPr/>
      <dgm:t>
        <a:bodyPr/>
        <a:lstStyle/>
        <a:p>
          <a:endParaRPr lang="en-US" sz="2000">
            <a:latin typeface="+mj-lt"/>
          </a:endParaRPr>
        </a:p>
      </dgm:t>
    </dgm:pt>
    <dgm:pt modelId="{BC300586-1912-40DC-BAFC-0D32C7D8C703}" type="sibTrans" cxnId="{8F4A608F-676C-4CBD-A85C-82B4434FA87E}">
      <dgm:prSet/>
      <dgm:spPr/>
      <dgm:t>
        <a:bodyPr/>
        <a:lstStyle/>
        <a:p>
          <a:endParaRPr lang="en-US" sz="2000">
            <a:latin typeface="+mj-lt"/>
          </a:endParaRPr>
        </a:p>
      </dgm:t>
    </dgm:pt>
    <dgm:pt modelId="{D5527308-6094-477B-B2B0-0F3897308939}" type="parTrans" cxnId="{8F4A608F-676C-4CBD-A85C-82B4434FA87E}">
      <dgm:prSet/>
      <dgm:spPr/>
      <dgm:t>
        <a:bodyPr/>
        <a:lstStyle/>
        <a:p>
          <a:endParaRPr lang="en-US" sz="2000">
            <a:latin typeface="+mj-lt"/>
          </a:endParaRPr>
        </a:p>
      </dgm:t>
    </dgm:pt>
    <dgm:pt modelId="{02E58204-E02E-4C2E-B9C5-D75ABE66237D}" type="sibTrans" cxnId="{56FE3EB0-9F1C-4715-83D2-A5692E8D0998}">
      <dgm:prSet/>
      <dgm:spPr/>
      <dgm:t>
        <a:bodyPr/>
        <a:lstStyle/>
        <a:p>
          <a:endParaRPr lang="en-US" sz="2000">
            <a:latin typeface="+mj-lt"/>
          </a:endParaRPr>
        </a:p>
      </dgm:t>
    </dgm:pt>
    <dgm:pt modelId="{30B289D6-47C5-4BBC-AECD-AEDA1002DE9A}" type="parTrans" cxnId="{56FE3EB0-9F1C-4715-83D2-A5692E8D0998}">
      <dgm:prSet/>
      <dgm:spPr/>
      <dgm:t>
        <a:bodyPr/>
        <a:lstStyle/>
        <a:p>
          <a:endParaRPr lang="en-US" sz="2000">
            <a:latin typeface="+mj-lt"/>
          </a:endParaRPr>
        </a:p>
      </dgm:t>
    </dgm:pt>
    <dgm:pt modelId="{5D287542-0F91-4228-BB9A-FDB7977C57D9}">
      <dgm:prSet phldrT="[Text]" custT="1"/>
      <dgm:spPr>
        <a:xfrm rot="5400000">
          <a:off x="5298929" y="-1662823"/>
          <a:ext cx="924490" cy="6912853"/>
        </a:xfrm>
        <a:prstGeom prst="round2SameRect">
          <a:avLst/>
        </a:prstGeom>
        <a:solidFill>
          <a:srgbClr val="4F81BD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Char char="•"/>
          </a:pPr>
          <a:r>
            <a:rPr lang="en-US" sz="1600" b="0" i="0" u="none" strike="noStrike" dirty="0">
              <a:solidFill>
                <a:srgbClr val="000000"/>
              </a:solidFill>
              <a:latin typeface="+mj-lt"/>
              <a:ea typeface="+mn-ea"/>
              <a:cs typeface="+mn-cs"/>
            </a:rPr>
            <a:t>Degree of connect with consumer need </a:t>
          </a:r>
          <a:endParaRPr lang="en-US" sz="16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j-lt"/>
            <a:ea typeface="+mn-ea"/>
            <a:cs typeface="+mn-cs"/>
          </a:endParaRPr>
        </a:p>
      </dgm:t>
    </dgm:pt>
    <dgm:pt modelId="{B734DA0A-DB72-40B6-A8AD-A8B977F01C91}">
      <dgm:prSet phldrT="[Text]" custT="1"/>
      <dgm:spPr>
        <a:xfrm rot="5400000">
          <a:off x="5298929" y="-1662823"/>
          <a:ext cx="924490" cy="6912853"/>
        </a:xfrm>
        <a:prstGeom prst="round2SameRect">
          <a:avLst/>
        </a:prstGeom>
        <a:solidFill>
          <a:srgbClr val="4F81BD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Char char="•"/>
          </a:pPr>
          <a:r>
            <a:rPr lang="en-US" sz="1600" b="0" i="0" u="none" strike="noStrike" dirty="0">
              <a:solidFill>
                <a:srgbClr val="000000"/>
              </a:solidFill>
              <a:latin typeface="+mj-lt"/>
              <a:ea typeface="+mn-ea"/>
              <a:cs typeface="+mn-cs"/>
            </a:rPr>
            <a:t>Business Benefits (Revenue /Profit) with lowest cost &amp; investment</a:t>
          </a:r>
          <a:endParaRPr lang="en-US" sz="16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j-lt"/>
            <a:ea typeface="+mn-ea"/>
            <a:cs typeface="+mn-cs"/>
          </a:endParaRPr>
        </a:p>
      </dgm:t>
    </dgm:pt>
    <dgm:pt modelId="{B406593F-A6FD-49FB-964A-496EDEC3B78D}">
      <dgm:prSet phldrT="[Text]" custT="1"/>
      <dgm:spPr>
        <a:xfrm>
          <a:off x="459798" y="1215796"/>
          <a:ext cx="1844949" cy="1155613"/>
        </a:xfrm>
        <a:prstGeom prst="roundRect">
          <a:avLst/>
        </a:prstGeom>
        <a:solidFill>
          <a:sysClr val="window" lastClr="FFFFFF">
            <a:lumMod val="75000"/>
          </a:sys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sz="2000" b="1" i="0" u="none" strike="noStrike" dirty="0">
              <a:solidFill>
                <a:sysClr val="windowText" lastClr="000000"/>
              </a:solidFill>
              <a:latin typeface="+mj-lt"/>
              <a:ea typeface="+mn-ea"/>
              <a:cs typeface="+mn-cs"/>
            </a:rPr>
            <a:t>Business Attractiveness</a:t>
          </a:r>
          <a:endParaRPr lang="en-US" sz="2000" b="1" dirty="0">
            <a:solidFill>
              <a:sysClr val="windowText" lastClr="000000"/>
            </a:solidFill>
            <a:latin typeface="+mj-lt"/>
            <a:ea typeface="+mn-ea"/>
            <a:cs typeface="+mn-cs"/>
          </a:endParaRPr>
        </a:p>
      </dgm:t>
    </dgm:pt>
    <dgm:pt modelId="{D966F834-2FD6-489F-ADD6-481D49EC4428}" type="sibTrans" cxnId="{F2C08924-1F0B-4D61-8218-AB655CF84B0E}">
      <dgm:prSet/>
      <dgm:spPr/>
      <dgm:t>
        <a:bodyPr/>
        <a:lstStyle/>
        <a:p>
          <a:endParaRPr lang="en-US" sz="2000">
            <a:latin typeface="+mj-lt"/>
          </a:endParaRPr>
        </a:p>
      </dgm:t>
    </dgm:pt>
    <dgm:pt modelId="{7D0A2913-3578-484D-9F3A-F3161E018643}" type="parTrans" cxnId="{F2C08924-1F0B-4D61-8218-AB655CF84B0E}">
      <dgm:prSet/>
      <dgm:spPr/>
      <dgm:t>
        <a:bodyPr/>
        <a:lstStyle/>
        <a:p>
          <a:endParaRPr lang="en-US" sz="2000">
            <a:latin typeface="+mj-lt"/>
          </a:endParaRPr>
        </a:p>
      </dgm:t>
    </dgm:pt>
    <dgm:pt modelId="{81B4BA84-0147-4812-A08F-B586CDDB786F}" type="sibTrans" cxnId="{504A9B2A-EA11-417E-BFA6-58DD3E23EE63}">
      <dgm:prSet/>
      <dgm:spPr/>
      <dgm:t>
        <a:bodyPr/>
        <a:lstStyle/>
        <a:p>
          <a:endParaRPr lang="en-US" sz="2000">
            <a:latin typeface="+mj-lt"/>
          </a:endParaRPr>
        </a:p>
      </dgm:t>
    </dgm:pt>
    <dgm:pt modelId="{5C73C205-C8A3-4A88-9185-CC4201B26533}" type="parTrans" cxnId="{504A9B2A-EA11-417E-BFA6-58DD3E23EE63}">
      <dgm:prSet/>
      <dgm:spPr/>
      <dgm:t>
        <a:bodyPr/>
        <a:lstStyle/>
        <a:p>
          <a:endParaRPr lang="en-US" sz="2000">
            <a:latin typeface="+mj-lt"/>
          </a:endParaRPr>
        </a:p>
      </dgm:t>
    </dgm:pt>
    <dgm:pt modelId="{869F8F10-9C3F-48C3-B764-774595A830AA}" type="sibTrans" cxnId="{B477C70C-4CFF-4A28-8A1A-94F2BBF944D9}">
      <dgm:prSet/>
      <dgm:spPr/>
      <dgm:t>
        <a:bodyPr/>
        <a:lstStyle/>
        <a:p>
          <a:endParaRPr lang="en-US" sz="2000">
            <a:latin typeface="+mj-lt"/>
          </a:endParaRPr>
        </a:p>
      </dgm:t>
    </dgm:pt>
    <dgm:pt modelId="{36F0DF59-A00A-4743-A3C1-3ACF27D3071E}" type="parTrans" cxnId="{B477C70C-4CFF-4A28-8A1A-94F2BBF944D9}">
      <dgm:prSet/>
      <dgm:spPr/>
      <dgm:t>
        <a:bodyPr/>
        <a:lstStyle/>
        <a:p>
          <a:endParaRPr lang="en-US" sz="2000">
            <a:latin typeface="+mj-lt"/>
          </a:endParaRPr>
        </a:p>
      </dgm:t>
    </dgm:pt>
    <dgm:pt modelId="{B3569EC5-F57A-42A2-B9AE-1E1C188BE05D}">
      <dgm:prSet phldrT="[Text]" custT="1"/>
      <dgm:spPr>
        <a:xfrm rot="5400000">
          <a:off x="5298929" y="-2876217"/>
          <a:ext cx="924490" cy="6912853"/>
        </a:xfrm>
        <a:prstGeom prst="round2SameRect">
          <a:avLst/>
        </a:prstGeom>
        <a:solidFill>
          <a:srgbClr val="4F81BD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Char char="•"/>
          </a:pPr>
          <a:r>
            <a:rPr lang="en-US" sz="1600" b="0" i="0" u="none" strike="noStrike" dirty="0">
              <a:solidFill>
                <a:srgbClr val="000000"/>
              </a:solidFill>
              <a:latin typeface="+mj-lt"/>
              <a:ea typeface="+mn-ea"/>
              <a:cs typeface="+mn-cs"/>
            </a:rPr>
            <a:t>Implementation feasibility</a:t>
          </a:r>
          <a:endParaRPr lang="en-US" sz="16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j-lt"/>
            <a:ea typeface="+mn-ea"/>
            <a:cs typeface="+mn-cs"/>
          </a:endParaRPr>
        </a:p>
      </dgm:t>
    </dgm:pt>
    <dgm:pt modelId="{2CC95DE0-38B8-47E2-AE4D-868E855A35DD}">
      <dgm:prSet phldrT="[Text]" custT="1"/>
      <dgm:spPr>
        <a:xfrm rot="5400000">
          <a:off x="5298929" y="-2876217"/>
          <a:ext cx="924490" cy="6912853"/>
        </a:xfrm>
        <a:prstGeom prst="round2SameRect">
          <a:avLst/>
        </a:prstGeom>
        <a:solidFill>
          <a:srgbClr val="4F81BD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Char char="•"/>
          </a:pPr>
          <a:r>
            <a:rPr lang="en-US" sz="1600" b="0" i="0" u="none" strike="noStrike" dirty="0">
              <a:solidFill>
                <a:srgbClr val="000000"/>
              </a:solidFill>
              <a:latin typeface="+mj-lt"/>
              <a:ea typeface="+mn-ea"/>
              <a:cs typeface="+mn-cs"/>
            </a:rPr>
            <a:t>Strategic fit</a:t>
          </a:r>
          <a:endParaRPr lang="en-US" sz="16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j-lt"/>
            <a:ea typeface="+mn-ea"/>
            <a:cs typeface="+mn-cs"/>
          </a:endParaRPr>
        </a:p>
      </dgm:t>
    </dgm:pt>
    <dgm:pt modelId="{B5DF312B-E392-45A6-BC2C-A89B8355241E}">
      <dgm:prSet phldrT="[Text]" custT="1"/>
      <dgm:spPr>
        <a:xfrm rot="5400000">
          <a:off x="5298929" y="-2876217"/>
          <a:ext cx="924490" cy="6912853"/>
        </a:xfrm>
        <a:prstGeom prst="round2SameRect">
          <a:avLst/>
        </a:prstGeom>
        <a:solidFill>
          <a:srgbClr val="4F81BD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Char char="•"/>
          </a:pPr>
          <a:r>
            <a:rPr lang="en-US" sz="1600" b="0" i="0" u="none" strike="noStrike" dirty="0">
              <a:solidFill>
                <a:srgbClr val="000000"/>
              </a:solidFill>
              <a:latin typeface="+mj-lt"/>
              <a:ea typeface="+mn-ea"/>
              <a:cs typeface="+mn-cs"/>
            </a:rPr>
            <a:t>Relevant Technologies</a:t>
          </a:r>
          <a:endParaRPr lang="en-US" sz="16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j-lt"/>
            <a:ea typeface="+mn-ea"/>
            <a:cs typeface="+mn-cs"/>
          </a:endParaRPr>
        </a:p>
      </dgm:t>
    </dgm:pt>
    <dgm:pt modelId="{EBA5A619-DA35-47B1-B2E9-E0A5729B6D92}">
      <dgm:prSet phldrT="[Text]" custT="1"/>
      <dgm:spPr>
        <a:xfrm rot="5400000">
          <a:off x="5298929" y="-2876217"/>
          <a:ext cx="924490" cy="6912853"/>
        </a:xfrm>
        <a:prstGeom prst="round2SameRect">
          <a:avLst/>
        </a:prstGeom>
        <a:solidFill>
          <a:srgbClr val="4F81BD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Char char="•"/>
          </a:pPr>
          <a:r>
            <a:rPr lang="en-US" sz="1600" b="0" i="0" u="none" strike="noStrike" dirty="0">
              <a:solidFill>
                <a:srgbClr val="000000"/>
              </a:solidFill>
              <a:latin typeface="+mj-lt"/>
              <a:ea typeface="+mn-ea"/>
              <a:cs typeface="+mn-cs"/>
            </a:rPr>
            <a:t>Potential to be developed as a product or solution within few years</a:t>
          </a:r>
          <a:endParaRPr lang="en-US" sz="16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j-lt"/>
            <a:ea typeface="+mn-ea"/>
            <a:cs typeface="+mn-cs"/>
          </a:endParaRPr>
        </a:p>
      </dgm:t>
    </dgm:pt>
    <dgm:pt modelId="{1F6A124C-0989-4B61-AFEA-AA729609BA4D}">
      <dgm:prSet phldrT="[Text]" custT="1"/>
      <dgm:spPr>
        <a:xfrm>
          <a:off x="459798" y="2402"/>
          <a:ext cx="1844949" cy="1155613"/>
        </a:xfrm>
        <a:prstGeom prst="roundRect">
          <a:avLst/>
        </a:prstGeom>
        <a:solidFill>
          <a:sysClr val="window" lastClr="FFFFFF">
            <a:lumMod val="75000"/>
          </a:sys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sz="2000" b="1" i="0" u="none" strike="noStrike" dirty="0">
              <a:solidFill>
                <a:sysClr val="windowText" lastClr="000000"/>
              </a:solidFill>
              <a:latin typeface="+mj-lt"/>
              <a:ea typeface="+mn-ea"/>
              <a:cs typeface="+mn-cs"/>
            </a:rPr>
            <a:t>Technical Feasibility</a:t>
          </a:r>
          <a:endParaRPr lang="en-US" sz="2000" b="1" dirty="0">
            <a:solidFill>
              <a:sysClr val="windowText" lastClr="000000"/>
            </a:solidFill>
            <a:latin typeface="+mj-lt"/>
            <a:ea typeface="+mn-ea"/>
            <a:cs typeface="+mn-cs"/>
          </a:endParaRPr>
        </a:p>
      </dgm:t>
    </dgm:pt>
    <dgm:pt modelId="{D17B465F-84C7-4BAE-8381-4713C47A4D4C}" type="sibTrans" cxnId="{760AE7E1-1A3B-4E0E-AE57-D4351BDAE1C6}">
      <dgm:prSet/>
      <dgm:spPr/>
      <dgm:t>
        <a:bodyPr/>
        <a:lstStyle/>
        <a:p>
          <a:endParaRPr lang="en-US" sz="2000">
            <a:latin typeface="+mj-lt"/>
          </a:endParaRPr>
        </a:p>
      </dgm:t>
    </dgm:pt>
    <dgm:pt modelId="{D0DDDE6E-05EA-44E3-A00B-4B7884BEA301}" type="parTrans" cxnId="{760AE7E1-1A3B-4E0E-AE57-D4351BDAE1C6}">
      <dgm:prSet/>
      <dgm:spPr/>
      <dgm:t>
        <a:bodyPr/>
        <a:lstStyle/>
        <a:p>
          <a:endParaRPr lang="en-US" sz="2000">
            <a:latin typeface="+mj-lt"/>
          </a:endParaRPr>
        </a:p>
      </dgm:t>
    </dgm:pt>
    <dgm:pt modelId="{224352D8-21CA-47D0-820D-1885434C12CE}" type="sibTrans" cxnId="{A3053424-E183-42CD-A91F-A42F01D3E032}">
      <dgm:prSet/>
      <dgm:spPr/>
      <dgm:t>
        <a:bodyPr/>
        <a:lstStyle/>
        <a:p>
          <a:endParaRPr lang="en-US" sz="2000">
            <a:latin typeface="+mj-lt"/>
          </a:endParaRPr>
        </a:p>
      </dgm:t>
    </dgm:pt>
    <dgm:pt modelId="{3B99DEC1-B70C-4D5B-9F82-12097CACE662}" type="parTrans" cxnId="{A3053424-E183-42CD-A91F-A42F01D3E032}">
      <dgm:prSet/>
      <dgm:spPr/>
      <dgm:t>
        <a:bodyPr/>
        <a:lstStyle/>
        <a:p>
          <a:endParaRPr lang="en-US" sz="2000">
            <a:latin typeface="+mj-lt"/>
          </a:endParaRPr>
        </a:p>
      </dgm:t>
    </dgm:pt>
    <dgm:pt modelId="{15FB2913-55A0-412B-B7C3-C577DB2DD724}" type="sibTrans" cxnId="{30C595DD-91C6-4024-8DC1-5CFE1DDE6C2A}">
      <dgm:prSet/>
      <dgm:spPr/>
      <dgm:t>
        <a:bodyPr/>
        <a:lstStyle/>
        <a:p>
          <a:endParaRPr lang="en-US" sz="2000">
            <a:latin typeface="+mj-lt"/>
          </a:endParaRPr>
        </a:p>
      </dgm:t>
    </dgm:pt>
    <dgm:pt modelId="{B1AB0064-6B72-4E90-A148-A4C11E5B979C}" type="parTrans" cxnId="{30C595DD-91C6-4024-8DC1-5CFE1DDE6C2A}">
      <dgm:prSet/>
      <dgm:spPr/>
      <dgm:t>
        <a:bodyPr/>
        <a:lstStyle/>
        <a:p>
          <a:endParaRPr lang="en-US" sz="2000">
            <a:latin typeface="+mj-lt"/>
          </a:endParaRPr>
        </a:p>
      </dgm:t>
    </dgm:pt>
    <dgm:pt modelId="{A90012A1-F483-449E-8FB9-46991E788F1A}" type="sibTrans" cxnId="{A7DBE68E-37FE-4CCE-A952-034392E4898E}">
      <dgm:prSet/>
      <dgm:spPr/>
      <dgm:t>
        <a:bodyPr/>
        <a:lstStyle/>
        <a:p>
          <a:endParaRPr lang="en-US" sz="2000">
            <a:latin typeface="+mj-lt"/>
          </a:endParaRPr>
        </a:p>
      </dgm:t>
    </dgm:pt>
    <dgm:pt modelId="{679AD654-9455-4A53-BAF9-AB63E3B1A8FD}" type="parTrans" cxnId="{A7DBE68E-37FE-4CCE-A952-034392E4898E}">
      <dgm:prSet/>
      <dgm:spPr/>
      <dgm:t>
        <a:bodyPr/>
        <a:lstStyle/>
        <a:p>
          <a:endParaRPr lang="en-US" sz="2000">
            <a:latin typeface="+mj-lt"/>
          </a:endParaRPr>
        </a:p>
      </dgm:t>
    </dgm:pt>
    <dgm:pt modelId="{3F7AEF05-A1F3-4686-BB56-056F40CC4C7D}" type="sibTrans" cxnId="{2223011B-BC9B-48D4-BA24-7E693266FF4B}">
      <dgm:prSet/>
      <dgm:spPr/>
      <dgm:t>
        <a:bodyPr/>
        <a:lstStyle/>
        <a:p>
          <a:endParaRPr lang="en-US" sz="2000">
            <a:latin typeface="+mj-lt"/>
          </a:endParaRPr>
        </a:p>
      </dgm:t>
    </dgm:pt>
    <dgm:pt modelId="{C1BDAB59-B374-4E32-A549-86DC0112011D}" type="parTrans" cxnId="{2223011B-BC9B-48D4-BA24-7E693266FF4B}">
      <dgm:prSet/>
      <dgm:spPr/>
      <dgm:t>
        <a:bodyPr/>
        <a:lstStyle/>
        <a:p>
          <a:endParaRPr lang="en-US" sz="2000">
            <a:latin typeface="+mj-lt"/>
          </a:endParaRPr>
        </a:p>
      </dgm:t>
    </dgm:pt>
    <dgm:pt modelId="{73A7992B-E28D-457B-AAEC-F876A125B274}">
      <dgm:prSet phldrT="[Text]" custT="1"/>
      <dgm:spPr>
        <a:xfrm>
          <a:off x="459798" y="2429190"/>
          <a:ext cx="1844949" cy="1155613"/>
        </a:xfrm>
        <a:solidFill>
          <a:sysClr val="window" lastClr="FFFFFF">
            <a:lumMod val="75000"/>
          </a:sys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sz="2000" b="1" i="0" u="none" strike="noStrike" dirty="0">
              <a:solidFill>
                <a:sysClr val="windowText" lastClr="000000"/>
              </a:solidFill>
              <a:latin typeface="+mj-lt"/>
              <a:ea typeface="+mn-ea"/>
              <a:cs typeface="+mn-cs"/>
            </a:rPr>
            <a:t>Innovativeness</a:t>
          </a:r>
          <a:endParaRPr lang="en-US" sz="2000" b="1" dirty="0">
            <a:solidFill>
              <a:sysClr val="windowText" lastClr="000000"/>
            </a:solidFill>
            <a:latin typeface="+mj-lt"/>
            <a:ea typeface="+mn-ea"/>
            <a:cs typeface="+mn-cs"/>
          </a:endParaRPr>
        </a:p>
      </dgm:t>
    </dgm:pt>
    <dgm:pt modelId="{A1036BE2-0CC2-42D3-96BF-F7742B3E522E}" type="parTrans" cxnId="{05937A27-FAF7-4D9A-84B4-E5BCD615AB40}">
      <dgm:prSet/>
      <dgm:spPr/>
      <dgm:t>
        <a:bodyPr/>
        <a:lstStyle/>
        <a:p>
          <a:endParaRPr lang="en-IN"/>
        </a:p>
      </dgm:t>
    </dgm:pt>
    <dgm:pt modelId="{A2B059C1-7F64-4EC2-8472-EB485DADCB95}" type="sibTrans" cxnId="{05937A27-FAF7-4D9A-84B4-E5BCD615AB40}">
      <dgm:prSet/>
      <dgm:spPr/>
      <dgm:t>
        <a:bodyPr/>
        <a:lstStyle/>
        <a:p>
          <a:endParaRPr lang="en-IN"/>
        </a:p>
      </dgm:t>
    </dgm:pt>
    <dgm:pt modelId="{8F029E1B-3D44-40BC-A579-F41F557DC009}">
      <dgm:prSet phldrT="[Text]" custT="1"/>
      <dgm:spPr>
        <a:xfrm rot="5400000">
          <a:off x="5298929" y="-449429"/>
          <a:ext cx="924490" cy="6912853"/>
        </a:xfrm>
        <a:solidFill>
          <a:srgbClr val="4F81BD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Char char="•"/>
          </a:pPr>
          <a:r>
            <a:rPr lang="en-US" sz="1600" b="0" i="0" u="none" strike="noStrike" dirty="0">
              <a:solidFill>
                <a:srgbClr val="000000"/>
              </a:solidFill>
              <a:latin typeface="+mj-lt"/>
              <a:ea typeface="+mn-ea"/>
              <a:cs typeface="+mn-cs"/>
            </a:rPr>
            <a:t>Breakthrough Innovation</a:t>
          </a:r>
          <a:endParaRPr lang="en-US" sz="16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j-lt"/>
            <a:ea typeface="+mn-ea"/>
            <a:cs typeface="+mn-cs"/>
          </a:endParaRPr>
        </a:p>
      </dgm:t>
    </dgm:pt>
    <dgm:pt modelId="{0CA43102-CC5B-4FDB-AE7D-718C3D1B670A}" type="parTrans" cxnId="{871AA173-3829-4C02-A90E-32BCA5D6A66D}">
      <dgm:prSet/>
      <dgm:spPr/>
      <dgm:t>
        <a:bodyPr/>
        <a:lstStyle/>
        <a:p>
          <a:endParaRPr lang="en-IN"/>
        </a:p>
      </dgm:t>
    </dgm:pt>
    <dgm:pt modelId="{AAA2146D-E19E-408B-AFA7-964A3B1CFADD}" type="sibTrans" cxnId="{871AA173-3829-4C02-A90E-32BCA5D6A66D}">
      <dgm:prSet/>
      <dgm:spPr/>
      <dgm:t>
        <a:bodyPr/>
        <a:lstStyle/>
        <a:p>
          <a:endParaRPr lang="en-IN"/>
        </a:p>
      </dgm:t>
    </dgm:pt>
    <dgm:pt modelId="{0E9E8D5D-CB68-4DC1-8FE9-39DF0C5A9748}">
      <dgm:prSet phldrT="[Text]" custT="1"/>
      <dgm:spPr>
        <a:xfrm rot="5400000">
          <a:off x="5298929" y="-449429"/>
          <a:ext cx="924490" cy="6912853"/>
        </a:xfrm>
        <a:solidFill>
          <a:srgbClr val="4F81BD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Char char="•"/>
          </a:pPr>
          <a:r>
            <a:rPr lang="en-US" sz="16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Consumer Centric</a:t>
          </a:r>
        </a:p>
      </dgm:t>
    </dgm:pt>
    <dgm:pt modelId="{6E4A5328-593A-4D89-8E09-B7E4D6AE6734}" type="parTrans" cxnId="{0B85470C-FA03-4A6E-B76A-C2BBEF195132}">
      <dgm:prSet/>
      <dgm:spPr/>
      <dgm:t>
        <a:bodyPr/>
        <a:lstStyle/>
        <a:p>
          <a:endParaRPr lang="en-IN"/>
        </a:p>
      </dgm:t>
    </dgm:pt>
    <dgm:pt modelId="{67BB2036-B6C1-4DC8-BD78-34C953C30769}" type="sibTrans" cxnId="{0B85470C-FA03-4A6E-B76A-C2BBEF195132}">
      <dgm:prSet/>
      <dgm:spPr/>
      <dgm:t>
        <a:bodyPr/>
        <a:lstStyle/>
        <a:p>
          <a:endParaRPr lang="en-IN"/>
        </a:p>
      </dgm:t>
    </dgm:pt>
    <dgm:pt modelId="{226C117C-CDC9-4BFB-B14E-1BA425B27CFF}">
      <dgm:prSet phldrT="[Text]" custT="1"/>
      <dgm:spPr>
        <a:xfrm rot="5400000">
          <a:off x="5298929" y="-449429"/>
          <a:ext cx="924490" cy="6912853"/>
        </a:xfrm>
        <a:solidFill>
          <a:srgbClr val="4F81BD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Char char="•"/>
          </a:pPr>
          <a:r>
            <a:rPr lang="en-US" sz="1600" b="0" i="0" u="none" strike="noStrike" dirty="0">
              <a:solidFill>
                <a:srgbClr val="000000"/>
              </a:solidFill>
              <a:latin typeface="+mj-lt"/>
              <a:ea typeface="+mn-ea"/>
              <a:cs typeface="+mn-cs"/>
            </a:rPr>
            <a:t>Confidence in customer Appeal</a:t>
          </a:r>
          <a:endParaRPr lang="en-US" sz="16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j-lt"/>
            <a:ea typeface="+mn-ea"/>
            <a:cs typeface="+mn-cs"/>
          </a:endParaRPr>
        </a:p>
      </dgm:t>
    </dgm:pt>
    <dgm:pt modelId="{DC86C4F0-98B3-4062-B102-D31DE4434973}" type="parTrans" cxnId="{1FA01797-D738-442A-AE9E-951C7ED2BB8F}">
      <dgm:prSet/>
      <dgm:spPr/>
      <dgm:t>
        <a:bodyPr/>
        <a:lstStyle/>
        <a:p>
          <a:endParaRPr lang="en-IN"/>
        </a:p>
      </dgm:t>
    </dgm:pt>
    <dgm:pt modelId="{B33A05FF-5672-44CE-A21C-47AD047F3841}" type="sibTrans" cxnId="{1FA01797-D738-442A-AE9E-951C7ED2BB8F}">
      <dgm:prSet/>
      <dgm:spPr/>
      <dgm:t>
        <a:bodyPr/>
        <a:lstStyle/>
        <a:p>
          <a:endParaRPr lang="en-IN"/>
        </a:p>
      </dgm:t>
    </dgm:pt>
    <dgm:pt modelId="{65E367AE-62D0-4ACE-BBAF-F3A39EB03775}" type="pres">
      <dgm:prSet presAssocID="{DCBEC20C-A7F8-4EB3-A13C-CFD35E9B899A}" presName="Name0" presStyleCnt="0">
        <dgm:presLayoutVars>
          <dgm:dir/>
          <dgm:animLvl val="lvl"/>
          <dgm:resizeHandles val="exact"/>
        </dgm:presLayoutVars>
      </dgm:prSet>
      <dgm:spPr/>
    </dgm:pt>
    <dgm:pt modelId="{AC14BF1F-3DC4-48A8-8427-4FEFD68BC42C}" type="pres">
      <dgm:prSet presAssocID="{73A7992B-E28D-457B-AAEC-F876A125B274}" presName="linNode" presStyleCnt="0"/>
      <dgm:spPr/>
    </dgm:pt>
    <dgm:pt modelId="{D8027527-218B-4A03-862D-BCF92A23C5E0}" type="pres">
      <dgm:prSet presAssocID="{73A7992B-E28D-457B-AAEC-F876A125B274}" presName="parentText" presStyleLbl="node1" presStyleIdx="0" presStyleCnt="4" custScaleX="52957">
        <dgm:presLayoutVars>
          <dgm:chMax val="1"/>
          <dgm:bulletEnabled val="1"/>
        </dgm:presLayoutVars>
      </dgm:prSet>
      <dgm:spPr>
        <a:prstGeom prst="roundRect">
          <a:avLst/>
        </a:prstGeom>
      </dgm:spPr>
    </dgm:pt>
    <dgm:pt modelId="{EE8BF402-D622-4160-B83D-EC8E9B1B18DF}" type="pres">
      <dgm:prSet presAssocID="{73A7992B-E28D-457B-AAEC-F876A125B274}" presName="descendantText" presStyleLbl="alignAccFollowNode1" presStyleIdx="0" presStyleCnt="4" custScaleX="111614">
        <dgm:presLayoutVars>
          <dgm:bulletEnabled val="1"/>
        </dgm:presLayoutVars>
      </dgm:prSet>
      <dgm:spPr>
        <a:prstGeom prst="round2SameRect">
          <a:avLst/>
        </a:prstGeom>
      </dgm:spPr>
    </dgm:pt>
    <dgm:pt modelId="{7C7D2704-797F-48B5-8288-A681C17DAC5F}" type="pres">
      <dgm:prSet presAssocID="{A2B059C1-7F64-4EC2-8472-EB485DADCB95}" presName="sp" presStyleCnt="0"/>
      <dgm:spPr/>
    </dgm:pt>
    <dgm:pt modelId="{85C83456-906D-4F31-AE8C-79DEA084E0B1}" type="pres">
      <dgm:prSet presAssocID="{1F6A124C-0989-4B61-AFEA-AA729609BA4D}" presName="linNode" presStyleCnt="0"/>
      <dgm:spPr/>
    </dgm:pt>
    <dgm:pt modelId="{C6FBC676-75F1-4AA9-BE03-88A33268BC68}" type="pres">
      <dgm:prSet presAssocID="{1F6A124C-0989-4B61-AFEA-AA729609BA4D}" presName="parentText" presStyleLbl="node1" presStyleIdx="1" presStyleCnt="4" custScaleX="52957">
        <dgm:presLayoutVars>
          <dgm:chMax val="1"/>
          <dgm:bulletEnabled val="1"/>
        </dgm:presLayoutVars>
      </dgm:prSet>
      <dgm:spPr/>
    </dgm:pt>
    <dgm:pt modelId="{5755EB43-90AD-40D6-86EE-D06716698A5D}" type="pres">
      <dgm:prSet presAssocID="{1F6A124C-0989-4B61-AFEA-AA729609BA4D}" presName="descendantText" presStyleLbl="alignAccFollowNode1" presStyleIdx="1" presStyleCnt="4" custScaleX="111614">
        <dgm:presLayoutVars>
          <dgm:bulletEnabled val="1"/>
        </dgm:presLayoutVars>
      </dgm:prSet>
      <dgm:spPr/>
    </dgm:pt>
    <dgm:pt modelId="{AD943BD9-9712-4566-9630-6D77A942084A}" type="pres">
      <dgm:prSet presAssocID="{D17B465F-84C7-4BAE-8381-4713C47A4D4C}" presName="sp" presStyleCnt="0"/>
      <dgm:spPr/>
    </dgm:pt>
    <dgm:pt modelId="{01A49E20-BD8F-464B-943D-B6DADD076B69}" type="pres">
      <dgm:prSet presAssocID="{B406593F-A6FD-49FB-964A-496EDEC3B78D}" presName="linNode" presStyleCnt="0"/>
      <dgm:spPr/>
    </dgm:pt>
    <dgm:pt modelId="{13307CE1-7A27-44E7-AC6E-52E165C8CF97}" type="pres">
      <dgm:prSet presAssocID="{B406593F-A6FD-49FB-964A-496EDEC3B78D}" presName="parentText" presStyleLbl="node1" presStyleIdx="2" presStyleCnt="4" custScaleX="52957">
        <dgm:presLayoutVars>
          <dgm:chMax val="1"/>
          <dgm:bulletEnabled val="1"/>
        </dgm:presLayoutVars>
      </dgm:prSet>
      <dgm:spPr/>
    </dgm:pt>
    <dgm:pt modelId="{D5DD0B76-3A72-46E7-9964-BE895D7CF88F}" type="pres">
      <dgm:prSet presAssocID="{B406593F-A6FD-49FB-964A-496EDEC3B78D}" presName="descendantText" presStyleLbl="alignAccFollowNode1" presStyleIdx="2" presStyleCnt="4" custScaleX="111614">
        <dgm:presLayoutVars>
          <dgm:bulletEnabled val="1"/>
        </dgm:presLayoutVars>
      </dgm:prSet>
      <dgm:spPr/>
    </dgm:pt>
    <dgm:pt modelId="{79FFD56B-C952-4A06-B10D-9E1EED35770A}" type="pres">
      <dgm:prSet presAssocID="{D966F834-2FD6-489F-ADD6-481D49EC4428}" presName="sp" presStyleCnt="0"/>
      <dgm:spPr/>
    </dgm:pt>
    <dgm:pt modelId="{BF2C4E69-D1BF-4EFE-8F74-86A841D0DBC7}" type="pres">
      <dgm:prSet presAssocID="{CA3AB6AC-CE08-4507-A9D9-57628C0B5461}" presName="linNode" presStyleCnt="0"/>
      <dgm:spPr/>
    </dgm:pt>
    <dgm:pt modelId="{EC181AF1-5736-449C-B17E-6A766F377736}" type="pres">
      <dgm:prSet presAssocID="{CA3AB6AC-CE08-4507-A9D9-57628C0B5461}" presName="parentText" presStyleLbl="node1" presStyleIdx="3" presStyleCnt="4" custScaleX="52957" custLinFactNeighborX="0" custLinFactNeighborY="-3646">
        <dgm:presLayoutVars>
          <dgm:chMax val="1"/>
          <dgm:bulletEnabled val="1"/>
        </dgm:presLayoutVars>
      </dgm:prSet>
      <dgm:spPr/>
    </dgm:pt>
    <dgm:pt modelId="{2AFE6715-8571-4D35-AB72-F8CDF8EA1505}" type="pres">
      <dgm:prSet presAssocID="{CA3AB6AC-CE08-4507-A9D9-57628C0B5461}" presName="descendantText" presStyleLbl="alignAccFollowNode1" presStyleIdx="3" presStyleCnt="4" custScaleX="111614" custLinFactNeighborY="-7650">
        <dgm:presLayoutVars>
          <dgm:bulletEnabled val="1"/>
        </dgm:presLayoutVars>
      </dgm:prSet>
      <dgm:spPr/>
    </dgm:pt>
  </dgm:ptLst>
  <dgm:cxnLst>
    <dgm:cxn modelId="{0B85470C-FA03-4A6E-B76A-C2BBEF195132}" srcId="{73A7992B-E28D-457B-AAEC-F876A125B274}" destId="{0E9E8D5D-CB68-4DC1-8FE9-39DF0C5A9748}" srcOrd="1" destOrd="0" parTransId="{6E4A5328-593A-4D89-8E09-B7E4D6AE6734}" sibTransId="{67BB2036-B6C1-4DC8-BD78-34C953C30769}"/>
    <dgm:cxn modelId="{B477C70C-4CFF-4A28-8A1A-94F2BBF944D9}" srcId="{B406593F-A6FD-49FB-964A-496EDEC3B78D}" destId="{B734DA0A-DB72-40B6-A8AD-A8B977F01C91}" srcOrd="0" destOrd="0" parTransId="{36F0DF59-A00A-4743-A3C1-3ACF27D3071E}" sibTransId="{869F8F10-9C3F-48C3-B764-774595A830AA}"/>
    <dgm:cxn modelId="{9F0A2513-A390-494A-BB6F-D4CF4135F34E}" srcId="{DCBEC20C-A7F8-4EB3-A13C-CFD35E9B899A}" destId="{CA3AB6AC-CE08-4507-A9D9-57628C0B5461}" srcOrd="3" destOrd="0" parTransId="{FE098AE1-A2F4-40E1-97C9-00CE1B83793D}" sibTransId="{4506EC60-762A-4589-963A-E2A8671EE3C7}"/>
    <dgm:cxn modelId="{A0BE5619-C734-4108-AB22-43C7E073771A}" type="presOf" srcId="{DCBEC20C-A7F8-4EB3-A13C-CFD35E9B899A}" destId="{65E367AE-62D0-4ACE-BBAF-F3A39EB03775}" srcOrd="0" destOrd="0" presId="urn:microsoft.com/office/officeart/2005/8/layout/vList5"/>
    <dgm:cxn modelId="{7272CC1A-08B3-4060-BD04-5286BDDBB798}" type="presOf" srcId="{B406593F-A6FD-49FB-964A-496EDEC3B78D}" destId="{13307CE1-7A27-44E7-AC6E-52E165C8CF97}" srcOrd="0" destOrd="0" presId="urn:microsoft.com/office/officeart/2005/8/layout/vList5"/>
    <dgm:cxn modelId="{2223011B-BC9B-48D4-BA24-7E693266FF4B}" srcId="{1F6A124C-0989-4B61-AFEA-AA729609BA4D}" destId="{EBA5A619-DA35-47B1-B2E9-E0A5729B6D92}" srcOrd="0" destOrd="0" parTransId="{C1BDAB59-B374-4E32-A549-86DC0112011D}" sibTransId="{3F7AEF05-A1F3-4686-BB56-056F40CC4C7D}"/>
    <dgm:cxn modelId="{3F55B21D-D8AB-4F74-88D2-D35B39306A43}" type="presOf" srcId="{B5DF312B-E392-45A6-BC2C-A89B8355241E}" destId="{5755EB43-90AD-40D6-86EE-D06716698A5D}" srcOrd="0" destOrd="1" presId="urn:microsoft.com/office/officeart/2005/8/layout/vList5"/>
    <dgm:cxn modelId="{8AF1C81F-2883-4375-91F8-D0BE3DF1902D}" type="presOf" srcId="{73A7992B-E28D-457B-AAEC-F876A125B274}" destId="{D8027527-218B-4A03-862D-BCF92A23C5E0}" srcOrd="0" destOrd="0" presId="urn:microsoft.com/office/officeart/2005/8/layout/vList5"/>
    <dgm:cxn modelId="{A3053424-E183-42CD-A91F-A42F01D3E032}" srcId="{1F6A124C-0989-4B61-AFEA-AA729609BA4D}" destId="{B3569EC5-F57A-42A2-B9AE-1E1C188BE05D}" srcOrd="3" destOrd="0" parTransId="{3B99DEC1-B70C-4D5B-9F82-12097CACE662}" sibTransId="{224352D8-21CA-47D0-820D-1885434C12CE}"/>
    <dgm:cxn modelId="{F2C08924-1F0B-4D61-8218-AB655CF84B0E}" srcId="{DCBEC20C-A7F8-4EB3-A13C-CFD35E9B899A}" destId="{B406593F-A6FD-49FB-964A-496EDEC3B78D}" srcOrd="2" destOrd="0" parTransId="{7D0A2913-3578-484D-9F3A-F3161E018643}" sibTransId="{D966F834-2FD6-489F-ADD6-481D49EC4428}"/>
    <dgm:cxn modelId="{05937A27-FAF7-4D9A-84B4-E5BCD615AB40}" srcId="{DCBEC20C-A7F8-4EB3-A13C-CFD35E9B899A}" destId="{73A7992B-E28D-457B-AAEC-F876A125B274}" srcOrd="0" destOrd="0" parTransId="{A1036BE2-0CC2-42D3-96BF-F7742B3E522E}" sibTransId="{A2B059C1-7F64-4EC2-8472-EB485DADCB95}"/>
    <dgm:cxn modelId="{504A9B2A-EA11-417E-BFA6-58DD3E23EE63}" srcId="{B406593F-A6FD-49FB-964A-496EDEC3B78D}" destId="{5D287542-0F91-4228-BB9A-FDB7977C57D9}" srcOrd="1" destOrd="0" parTransId="{5C73C205-C8A3-4A88-9185-CC4201B26533}" sibTransId="{81B4BA84-0147-4812-A08F-B586CDDB786F}"/>
    <dgm:cxn modelId="{92D4D941-FD30-4CF4-BEE8-C05A6DCCD7BF}" type="presOf" srcId="{226C117C-CDC9-4BFB-B14E-1BA425B27CFF}" destId="{EE8BF402-D622-4160-B83D-EC8E9B1B18DF}" srcOrd="0" destOrd="2" presId="urn:microsoft.com/office/officeart/2005/8/layout/vList5"/>
    <dgm:cxn modelId="{74FAE44C-97AC-4A41-9C72-111211CD0569}" type="presOf" srcId="{8F029E1B-3D44-40BC-A579-F41F557DC009}" destId="{EE8BF402-D622-4160-B83D-EC8E9B1B18DF}" srcOrd="0" destOrd="0" presId="urn:microsoft.com/office/officeart/2005/8/layout/vList5"/>
    <dgm:cxn modelId="{429D5A70-4C24-4182-8B0C-ADB802A2FE4D}" type="presOf" srcId="{DC3ACB9F-859E-4654-AB05-27CE03B0D8F2}" destId="{2AFE6715-8571-4D35-AB72-F8CDF8EA1505}" srcOrd="0" destOrd="1" presId="urn:microsoft.com/office/officeart/2005/8/layout/vList5"/>
    <dgm:cxn modelId="{379BA552-E5A0-4248-8BDD-BE5D379E6A3F}" type="presOf" srcId="{1F6A124C-0989-4B61-AFEA-AA729609BA4D}" destId="{C6FBC676-75F1-4AA9-BE03-88A33268BC68}" srcOrd="0" destOrd="0" presId="urn:microsoft.com/office/officeart/2005/8/layout/vList5"/>
    <dgm:cxn modelId="{57190453-FCE6-436B-B0E5-D8712EB3445A}" type="presOf" srcId="{B3569EC5-F57A-42A2-B9AE-1E1C188BE05D}" destId="{5755EB43-90AD-40D6-86EE-D06716698A5D}" srcOrd="0" destOrd="3" presId="urn:microsoft.com/office/officeart/2005/8/layout/vList5"/>
    <dgm:cxn modelId="{2A9C6053-2B0B-4922-BEC8-00CFC68BBB30}" type="presOf" srcId="{5D287542-0F91-4228-BB9A-FDB7977C57D9}" destId="{D5DD0B76-3A72-46E7-9964-BE895D7CF88F}" srcOrd="0" destOrd="1" presId="urn:microsoft.com/office/officeart/2005/8/layout/vList5"/>
    <dgm:cxn modelId="{871AA173-3829-4C02-A90E-32BCA5D6A66D}" srcId="{73A7992B-E28D-457B-AAEC-F876A125B274}" destId="{8F029E1B-3D44-40BC-A579-F41F557DC009}" srcOrd="0" destOrd="0" parTransId="{0CA43102-CC5B-4FDB-AE7D-718C3D1B670A}" sibTransId="{AAA2146D-E19E-408B-AFA7-964A3B1CFADD}"/>
    <dgm:cxn modelId="{A7DBE68E-37FE-4CCE-A952-034392E4898E}" srcId="{1F6A124C-0989-4B61-AFEA-AA729609BA4D}" destId="{B5DF312B-E392-45A6-BC2C-A89B8355241E}" srcOrd="1" destOrd="0" parTransId="{679AD654-9455-4A53-BAF9-AB63E3B1A8FD}" sibTransId="{A90012A1-F483-449E-8FB9-46991E788F1A}"/>
    <dgm:cxn modelId="{8F4A608F-676C-4CBD-A85C-82B4434FA87E}" srcId="{CA3AB6AC-CE08-4507-A9D9-57628C0B5461}" destId="{DC3ACB9F-859E-4654-AB05-27CE03B0D8F2}" srcOrd="1" destOrd="0" parTransId="{D5527308-6094-477B-B2B0-0F3897308939}" sibTransId="{BC300586-1912-40DC-BAFC-0D32C7D8C703}"/>
    <dgm:cxn modelId="{1FA01797-D738-442A-AE9E-951C7ED2BB8F}" srcId="{73A7992B-E28D-457B-AAEC-F876A125B274}" destId="{226C117C-CDC9-4BFB-B14E-1BA425B27CFF}" srcOrd="2" destOrd="0" parTransId="{DC86C4F0-98B3-4062-B102-D31DE4434973}" sibTransId="{B33A05FF-5672-44CE-A21C-47AD047F3841}"/>
    <dgm:cxn modelId="{1CC8489A-D3C7-4D3D-B1D9-35BD0B554974}" srcId="{CA3AB6AC-CE08-4507-A9D9-57628C0B5461}" destId="{ACF1FD4F-441F-4677-A6E9-789EA7674BD3}" srcOrd="2" destOrd="0" parTransId="{59CCEDAF-330E-4DB3-860B-191EDC59DED9}" sibTransId="{ADDBBD85-5792-4B3B-A4E8-96621A3BF927}"/>
    <dgm:cxn modelId="{D1ECA9A7-5D0B-4525-B6D5-8561DE0D44A9}" type="presOf" srcId="{CA3AB6AC-CE08-4507-A9D9-57628C0B5461}" destId="{EC181AF1-5736-449C-B17E-6A766F377736}" srcOrd="0" destOrd="0" presId="urn:microsoft.com/office/officeart/2005/8/layout/vList5"/>
    <dgm:cxn modelId="{56FE3EB0-9F1C-4715-83D2-A5692E8D0998}" srcId="{CA3AB6AC-CE08-4507-A9D9-57628C0B5461}" destId="{49779546-F27D-4818-831D-83093F0DF006}" srcOrd="0" destOrd="0" parTransId="{30B289D6-47C5-4BBC-AECD-AEDA1002DE9A}" sibTransId="{02E58204-E02E-4C2E-B9C5-D75ABE66237D}"/>
    <dgm:cxn modelId="{912F7DBA-A3AC-4B74-A7DA-2D7466F4EC9D}" type="presOf" srcId="{49779546-F27D-4818-831D-83093F0DF006}" destId="{2AFE6715-8571-4D35-AB72-F8CDF8EA1505}" srcOrd="0" destOrd="0" presId="urn:microsoft.com/office/officeart/2005/8/layout/vList5"/>
    <dgm:cxn modelId="{B46890BF-0A3F-44DC-9E4E-A7D5453724C6}" type="presOf" srcId="{2CC95DE0-38B8-47E2-AE4D-868E855A35DD}" destId="{5755EB43-90AD-40D6-86EE-D06716698A5D}" srcOrd="0" destOrd="2" presId="urn:microsoft.com/office/officeart/2005/8/layout/vList5"/>
    <dgm:cxn modelId="{17D7ECBF-B9C7-4BF4-8C63-9E122A4221F3}" type="presOf" srcId="{B734DA0A-DB72-40B6-A8AD-A8B977F01C91}" destId="{D5DD0B76-3A72-46E7-9964-BE895D7CF88F}" srcOrd="0" destOrd="0" presId="urn:microsoft.com/office/officeart/2005/8/layout/vList5"/>
    <dgm:cxn modelId="{9DDC4BDC-E266-411A-B107-7F8882002BCD}" type="presOf" srcId="{EBA5A619-DA35-47B1-B2E9-E0A5729B6D92}" destId="{5755EB43-90AD-40D6-86EE-D06716698A5D}" srcOrd="0" destOrd="0" presId="urn:microsoft.com/office/officeart/2005/8/layout/vList5"/>
    <dgm:cxn modelId="{30C595DD-91C6-4024-8DC1-5CFE1DDE6C2A}" srcId="{1F6A124C-0989-4B61-AFEA-AA729609BA4D}" destId="{2CC95DE0-38B8-47E2-AE4D-868E855A35DD}" srcOrd="2" destOrd="0" parTransId="{B1AB0064-6B72-4E90-A148-A4C11E5B979C}" sibTransId="{15FB2913-55A0-412B-B7C3-C577DB2DD724}"/>
    <dgm:cxn modelId="{760AE7E1-1A3B-4E0E-AE57-D4351BDAE1C6}" srcId="{DCBEC20C-A7F8-4EB3-A13C-CFD35E9B899A}" destId="{1F6A124C-0989-4B61-AFEA-AA729609BA4D}" srcOrd="1" destOrd="0" parTransId="{D0DDDE6E-05EA-44E3-A00B-4B7884BEA301}" sibTransId="{D17B465F-84C7-4BAE-8381-4713C47A4D4C}"/>
    <dgm:cxn modelId="{6706E9F5-1A81-446E-8051-868E4810D75E}" type="presOf" srcId="{0E9E8D5D-CB68-4DC1-8FE9-39DF0C5A9748}" destId="{EE8BF402-D622-4160-B83D-EC8E9B1B18DF}" srcOrd="0" destOrd="1" presId="urn:microsoft.com/office/officeart/2005/8/layout/vList5"/>
    <dgm:cxn modelId="{0B7252FA-9700-4B7C-B488-14E382AE1460}" type="presOf" srcId="{ACF1FD4F-441F-4677-A6E9-789EA7674BD3}" destId="{2AFE6715-8571-4D35-AB72-F8CDF8EA1505}" srcOrd="0" destOrd="2" presId="urn:microsoft.com/office/officeart/2005/8/layout/vList5"/>
    <dgm:cxn modelId="{2F9362A2-1DBE-42C1-8FFF-0B16FDE1DDD5}" type="presParOf" srcId="{65E367AE-62D0-4ACE-BBAF-F3A39EB03775}" destId="{AC14BF1F-3DC4-48A8-8427-4FEFD68BC42C}" srcOrd="0" destOrd="0" presId="urn:microsoft.com/office/officeart/2005/8/layout/vList5"/>
    <dgm:cxn modelId="{06556CE6-ED7F-4CB7-919D-31B3F5C4F996}" type="presParOf" srcId="{AC14BF1F-3DC4-48A8-8427-4FEFD68BC42C}" destId="{D8027527-218B-4A03-862D-BCF92A23C5E0}" srcOrd="0" destOrd="0" presId="urn:microsoft.com/office/officeart/2005/8/layout/vList5"/>
    <dgm:cxn modelId="{64A14D66-975F-4E9A-B612-F732CA54B8C7}" type="presParOf" srcId="{AC14BF1F-3DC4-48A8-8427-4FEFD68BC42C}" destId="{EE8BF402-D622-4160-B83D-EC8E9B1B18DF}" srcOrd="1" destOrd="0" presId="urn:microsoft.com/office/officeart/2005/8/layout/vList5"/>
    <dgm:cxn modelId="{D151D579-E4AA-4246-8730-6E1C8631CACC}" type="presParOf" srcId="{65E367AE-62D0-4ACE-BBAF-F3A39EB03775}" destId="{7C7D2704-797F-48B5-8288-A681C17DAC5F}" srcOrd="1" destOrd="0" presId="urn:microsoft.com/office/officeart/2005/8/layout/vList5"/>
    <dgm:cxn modelId="{CC6C53A6-F9D9-4B2F-AD67-BE19C89CD1E4}" type="presParOf" srcId="{65E367AE-62D0-4ACE-BBAF-F3A39EB03775}" destId="{85C83456-906D-4F31-AE8C-79DEA084E0B1}" srcOrd="2" destOrd="0" presId="urn:microsoft.com/office/officeart/2005/8/layout/vList5"/>
    <dgm:cxn modelId="{DCA2AB14-E332-4D78-A509-F993C070CA7A}" type="presParOf" srcId="{85C83456-906D-4F31-AE8C-79DEA084E0B1}" destId="{C6FBC676-75F1-4AA9-BE03-88A33268BC68}" srcOrd="0" destOrd="0" presId="urn:microsoft.com/office/officeart/2005/8/layout/vList5"/>
    <dgm:cxn modelId="{E60D9078-A809-4E8E-A509-81ED1163C340}" type="presParOf" srcId="{85C83456-906D-4F31-AE8C-79DEA084E0B1}" destId="{5755EB43-90AD-40D6-86EE-D06716698A5D}" srcOrd="1" destOrd="0" presId="urn:microsoft.com/office/officeart/2005/8/layout/vList5"/>
    <dgm:cxn modelId="{E7497DA7-9BC5-4342-9B49-02EB8990859A}" type="presParOf" srcId="{65E367AE-62D0-4ACE-BBAF-F3A39EB03775}" destId="{AD943BD9-9712-4566-9630-6D77A942084A}" srcOrd="3" destOrd="0" presId="urn:microsoft.com/office/officeart/2005/8/layout/vList5"/>
    <dgm:cxn modelId="{4642FC12-B5C9-48BB-8479-A10ABDC2477C}" type="presParOf" srcId="{65E367AE-62D0-4ACE-BBAF-F3A39EB03775}" destId="{01A49E20-BD8F-464B-943D-B6DADD076B69}" srcOrd="4" destOrd="0" presId="urn:microsoft.com/office/officeart/2005/8/layout/vList5"/>
    <dgm:cxn modelId="{C0DBDAB5-8C50-4AFF-8E01-D2A76055CEE9}" type="presParOf" srcId="{01A49E20-BD8F-464B-943D-B6DADD076B69}" destId="{13307CE1-7A27-44E7-AC6E-52E165C8CF97}" srcOrd="0" destOrd="0" presId="urn:microsoft.com/office/officeart/2005/8/layout/vList5"/>
    <dgm:cxn modelId="{CAD33C53-B36D-4014-9727-E173AB7A3192}" type="presParOf" srcId="{01A49E20-BD8F-464B-943D-B6DADD076B69}" destId="{D5DD0B76-3A72-46E7-9964-BE895D7CF88F}" srcOrd="1" destOrd="0" presId="urn:microsoft.com/office/officeart/2005/8/layout/vList5"/>
    <dgm:cxn modelId="{EAD43A26-571D-4AFC-933A-05F054F7E103}" type="presParOf" srcId="{65E367AE-62D0-4ACE-BBAF-F3A39EB03775}" destId="{79FFD56B-C952-4A06-B10D-9E1EED35770A}" srcOrd="5" destOrd="0" presId="urn:microsoft.com/office/officeart/2005/8/layout/vList5"/>
    <dgm:cxn modelId="{31BD2250-A9DD-49E1-9B00-9CDBD3874867}" type="presParOf" srcId="{65E367AE-62D0-4ACE-BBAF-F3A39EB03775}" destId="{BF2C4E69-D1BF-4EFE-8F74-86A841D0DBC7}" srcOrd="6" destOrd="0" presId="urn:microsoft.com/office/officeart/2005/8/layout/vList5"/>
    <dgm:cxn modelId="{93A0343B-5259-4359-9465-B649DF4868A1}" type="presParOf" srcId="{BF2C4E69-D1BF-4EFE-8F74-86A841D0DBC7}" destId="{EC181AF1-5736-449C-B17E-6A766F377736}" srcOrd="0" destOrd="0" presId="urn:microsoft.com/office/officeart/2005/8/layout/vList5"/>
    <dgm:cxn modelId="{3FAE8790-DC6D-4798-8F45-946A3519F63F}" type="presParOf" srcId="{BF2C4E69-D1BF-4EFE-8F74-86A841D0DBC7}" destId="{2AFE6715-8571-4D35-AB72-F8CDF8EA150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8BF402-D622-4160-B83D-EC8E9B1B18DF}">
      <dsp:nvSpPr>
        <dsp:cNvPr id="0" name=""/>
        <dsp:cNvSpPr/>
      </dsp:nvSpPr>
      <dsp:spPr>
        <a:xfrm rot="5400000">
          <a:off x="6579457" y="-3656454"/>
          <a:ext cx="887918" cy="8427421"/>
        </a:xfrm>
        <a:prstGeom prst="round2SameRect">
          <a:avLst/>
        </a:prstGeom>
        <a:solidFill>
          <a:srgbClr val="4F81BD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0" i="0" u="none" strike="noStrike" kern="1200" dirty="0">
              <a:solidFill>
                <a:srgbClr val="000000"/>
              </a:solidFill>
              <a:latin typeface="+mj-lt"/>
              <a:ea typeface="+mn-ea"/>
              <a:cs typeface="+mn-cs"/>
            </a:rPr>
            <a:t>Breakthrough Innovation</a:t>
          </a:r>
          <a:endParaRPr lang="en-US" sz="16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j-lt"/>
            <a:ea typeface="+mn-ea"/>
            <a:cs typeface="+mn-cs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Consumer Centric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0" i="0" u="none" strike="noStrike" kern="1200" dirty="0">
              <a:solidFill>
                <a:srgbClr val="000000"/>
              </a:solidFill>
              <a:latin typeface="+mj-lt"/>
              <a:ea typeface="+mn-ea"/>
              <a:cs typeface="+mn-cs"/>
            </a:rPr>
            <a:t>Confidence in customer Appeal</a:t>
          </a:r>
          <a:endParaRPr lang="en-US" sz="16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j-lt"/>
            <a:ea typeface="+mn-ea"/>
            <a:cs typeface="+mn-cs"/>
          </a:endParaRPr>
        </a:p>
      </dsp:txBody>
      <dsp:txXfrm rot="-5400000">
        <a:off x="2809706" y="156642"/>
        <a:ext cx="8384076" cy="801228"/>
      </dsp:txXfrm>
    </dsp:sp>
    <dsp:sp modelId="{D8027527-218B-4A03-862D-BCF92A23C5E0}">
      <dsp:nvSpPr>
        <dsp:cNvPr id="0" name=""/>
        <dsp:cNvSpPr/>
      </dsp:nvSpPr>
      <dsp:spPr>
        <a:xfrm>
          <a:off x="560537" y="2307"/>
          <a:ext cx="2249168" cy="1109898"/>
        </a:xfrm>
        <a:prstGeom prst="roundRect">
          <a:avLst/>
        </a:prstGeom>
        <a:solidFill>
          <a:sysClr val="window" lastClr="FFFFFF">
            <a:lumMod val="75000"/>
          </a:sys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i="0" u="none" strike="noStrike" kern="1200" dirty="0">
              <a:solidFill>
                <a:sysClr val="windowText" lastClr="000000"/>
              </a:solidFill>
              <a:latin typeface="+mj-lt"/>
              <a:ea typeface="+mn-ea"/>
              <a:cs typeface="+mn-cs"/>
            </a:rPr>
            <a:t>Innovativeness</a:t>
          </a:r>
          <a:endParaRPr lang="en-US" sz="2000" b="1" kern="1200" dirty="0">
            <a:solidFill>
              <a:sysClr val="windowText" lastClr="000000"/>
            </a:solidFill>
            <a:latin typeface="+mj-lt"/>
            <a:ea typeface="+mn-ea"/>
            <a:cs typeface="+mn-cs"/>
          </a:endParaRPr>
        </a:p>
      </dsp:txBody>
      <dsp:txXfrm>
        <a:off x="614718" y="56488"/>
        <a:ext cx="2140806" cy="1001536"/>
      </dsp:txXfrm>
    </dsp:sp>
    <dsp:sp modelId="{5755EB43-90AD-40D6-86EE-D06716698A5D}">
      <dsp:nvSpPr>
        <dsp:cNvPr id="0" name=""/>
        <dsp:cNvSpPr/>
      </dsp:nvSpPr>
      <dsp:spPr>
        <a:xfrm rot="5400000">
          <a:off x="6579457" y="-2491061"/>
          <a:ext cx="887918" cy="8427421"/>
        </a:xfrm>
        <a:prstGeom prst="round2SameRect">
          <a:avLst/>
        </a:prstGeom>
        <a:solidFill>
          <a:srgbClr val="4F81BD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0" i="0" u="none" strike="noStrike" kern="1200" dirty="0">
              <a:solidFill>
                <a:srgbClr val="000000"/>
              </a:solidFill>
              <a:latin typeface="+mj-lt"/>
              <a:ea typeface="+mn-ea"/>
              <a:cs typeface="+mn-cs"/>
            </a:rPr>
            <a:t>Potential to be developed as a product or solution within few years</a:t>
          </a:r>
          <a:endParaRPr lang="en-US" sz="16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j-lt"/>
            <a:ea typeface="+mn-ea"/>
            <a:cs typeface="+mn-cs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0" i="0" u="none" strike="noStrike" kern="1200" dirty="0">
              <a:solidFill>
                <a:srgbClr val="000000"/>
              </a:solidFill>
              <a:latin typeface="+mj-lt"/>
              <a:ea typeface="+mn-ea"/>
              <a:cs typeface="+mn-cs"/>
            </a:rPr>
            <a:t>Relevant Technologies</a:t>
          </a:r>
          <a:endParaRPr lang="en-US" sz="16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j-lt"/>
            <a:ea typeface="+mn-ea"/>
            <a:cs typeface="+mn-cs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0" i="0" u="none" strike="noStrike" kern="1200" dirty="0">
              <a:solidFill>
                <a:srgbClr val="000000"/>
              </a:solidFill>
              <a:latin typeface="+mj-lt"/>
              <a:ea typeface="+mn-ea"/>
              <a:cs typeface="+mn-cs"/>
            </a:rPr>
            <a:t>Strategic fit</a:t>
          </a:r>
          <a:endParaRPr lang="en-US" sz="16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j-lt"/>
            <a:ea typeface="+mn-ea"/>
            <a:cs typeface="+mn-cs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0" i="0" u="none" strike="noStrike" kern="1200" dirty="0">
              <a:solidFill>
                <a:srgbClr val="000000"/>
              </a:solidFill>
              <a:latin typeface="+mj-lt"/>
              <a:ea typeface="+mn-ea"/>
              <a:cs typeface="+mn-cs"/>
            </a:rPr>
            <a:t>Implementation feasibility</a:t>
          </a:r>
          <a:endParaRPr lang="en-US" sz="16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j-lt"/>
            <a:ea typeface="+mn-ea"/>
            <a:cs typeface="+mn-cs"/>
          </a:endParaRPr>
        </a:p>
      </dsp:txBody>
      <dsp:txXfrm rot="-5400000">
        <a:off x="2809706" y="1322035"/>
        <a:ext cx="8384076" cy="801228"/>
      </dsp:txXfrm>
    </dsp:sp>
    <dsp:sp modelId="{C6FBC676-75F1-4AA9-BE03-88A33268BC68}">
      <dsp:nvSpPr>
        <dsp:cNvPr id="0" name=""/>
        <dsp:cNvSpPr/>
      </dsp:nvSpPr>
      <dsp:spPr>
        <a:xfrm>
          <a:off x="560537" y="1167700"/>
          <a:ext cx="2249168" cy="1109898"/>
        </a:xfrm>
        <a:prstGeom prst="roundRect">
          <a:avLst/>
        </a:prstGeom>
        <a:solidFill>
          <a:sysClr val="window" lastClr="FFFFFF">
            <a:lumMod val="75000"/>
          </a:sys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i="0" u="none" strike="noStrike" kern="1200" dirty="0">
              <a:solidFill>
                <a:sysClr val="windowText" lastClr="000000"/>
              </a:solidFill>
              <a:latin typeface="+mj-lt"/>
              <a:ea typeface="+mn-ea"/>
              <a:cs typeface="+mn-cs"/>
            </a:rPr>
            <a:t>Technical Feasibility</a:t>
          </a:r>
          <a:endParaRPr lang="en-US" sz="2000" b="1" kern="1200" dirty="0">
            <a:solidFill>
              <a:sysClr val="windowText" lastClr="000000"/>
            </a:solidFill>
            <a:latin typeface="+mj-lt"/>
            <a:ea typeface="+mn-ea"/>
            <a:cs typeface="+mn-cs"/>
          </a:endParaRPr>
        </a:p>
      </dsp:txBody>
      <dsp:txXfrm>
        <a:off x="614718" y="1221881"/>
        <a:ext cx="2140806" cy="1001536"/>
      </dsp:txXfrm>
    </dsp:sp>
    <dsp:sp modelId="{D5DD0B76-3A72-46E7-9964-BE895D7CF88F}">
      <dsp:nvSpPr>
        <dsp:cNvPr id="0" name=""/>
        <dsp:cNvSpPr/>
      </dsp:nvSpPr>
      <dsp:spPr>
        <a:xfrm rot="5400000">
          <a:off x="6579457" y="-1325668"/>
          <a:ext cx="887918" cy="8427421"/>
        </a:xfrm>
        <a:prstGeom prst="round2SameRect">
          <a:avLst/>
        </a:prstGeom>
        <a:solidFill>
          <a:srgbClr val="4F81BD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0" i="0" u="none" strike="noStrike" kern="1200" dirty="0">
              <a:solidFill>
                <a:srgbClr val="000000"/>
              </a:solidFill>
              <a:latin typeface="+mj-lt"/>
              <a:ea typeface="+mn-ea"/>
              <a:cs typeface="+mn-cs"/>
            </a:rPr>
            <a:t>Business Benefits (Revenue /Profit) with lowest cost &amp; investment</a:t>
          </a:r>
          <a:endParaRPr lang="en-US" sz="16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j-lt"/>
            <a:ea typeface="+mn-ea"/>
            <a:cs typeface="+mn-cs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0" i="0" u="none" strike="noStrike" kern="1200" dirty="0">
              <a:solidFill>
                <a:srgbClr val="000000"/>
              </a:solidFill>
              <a:latin typeface="+mj-lt"/>
              <a:ea typeface="+mn-ea"/>
              <a:cs typeface="+mn-cs"/>
            </a:rPr>
            <a:t>Degree of connect with consumer need </a:t>
          </a:r>
          <a:endParaRPr lang="en-US" sz="16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j-lt"/>
            <a:ea typeface="+mn-ea"/>
            <a:cs typeface="+mn-cs"/>
          </a:endParaRPr>
        </a:p>
      </dsp:txBody>
      <dsp:txXfrm rot="-5400000">
        <a:off x="2809706" y="2487428"/>
        <a:ext cx="8384076" cy="801228"/>
      </dsp:txXfrm>
    </dsp:sp>
    <dsp:sp modelId="{13307CE1-7A27-44E7-AC6E-52E165C8CF97}">
      <dsp:nvSpPr>
        <dsp:cNvPr id="0" name=""/>
        <dsp:cNvSpPr/>
      </dsp:nvSpPr>
      <dsp:spPr>
        <a:xfrm>
          <a:off x="560537" y="2333093"/>
          <a:ext cx="2249168" cy="1109898"/>
        </a:xfrm>
        <a:prstGeom prst="roundRect">
          <a:avLst/>
        </a:prstGeom>
        <a:solidFill>
          <a:sysClr val="window" lastClr="FFFFFF">
            <a:lumMod val="75000"/>
          </a:sys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i="0" u="none" strike="noStrike" kern="1200" dirty="0">
              <a:solidFill>
                <a:sysClr val="windowText" lastClr="000000"/>
              </a:solidFill>
              <a:latin typeface="+mj-lt"/>
              <a:ea typeface="+mn-ea"/>
              <a:cs typeface="+mn-cs"/>
            </a:rPr>
            <a:t>Business Attractiveness</a:t>
          </a:r>
          <a:endParaRPr lang="en-US" sz="2000" b="1" kern="1200" dirty="0">
            <a:solidFill>
              <a:sysClr val="windowText" lastClr="000000"/>
            </a:solidFill>
            <a:latin typeface="+mj-lt"/>
            <a:ea typeface="+mn-ea"/>
            <a:cs typeface="+mn-cs"/>
          </a:endParaRPr>
        </a:p>
      </dsp:txBody>
      <dsp:txXfrm>
        <a:off x="614718" y="2387274"/>
        <a:ext cx="2140806" cy="1001536"/>
      </dsp:txXfrm>
    </dsp:sp>
    <dsp:sp modelId="{2AFE6715-8571-4D35-AB72-F8CDF8EA1505}">
      <dsp:nvSpPr>
        <dsp:cNvPr id="0" name=""/>
        <dsp:cNvSpPr/>
      </dsp:nvSpPr>
      <dsp:spPr>
        <a:xfrm rot="5400000">
          <a:off x="6579457" y="-228201"/>
          <a:ext cx="887918" cy="8427421"/>
        </a:xfrm>
        <a:prstGeom prst="round2SameRect">
          <a:avLst/>
        </a:prstGeom>
        <a:solidFill>
          <a:srgbClr val="4F81BD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Uniqueness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0" i="0" u="none" strike="noStrike" kern="1200" dirty="0">
              <a:solidFill>
                <a:srgbClr val="000000"/>
              </a:solidFill>
              <a:latin typeface="+mj-lt"/>
              <a:ea typeface="+mn-ea"/>
              <a:cs typeface="+mn-cs"/>
            </a:rPr>
            <a:t>Differential Value Proposition from Competitors</a:t>
          </a:r>
          <a:endParaRPr lang="en-US" sz="16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j-lt"/>
            <a:ea typeface="+mn-ea"/>
            <a:cs typeface="+mn-cs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0" i="0" u="none" strike="noStrike" kern="1200" dirty="0">
              <a:solidFill>
                <a:srgbClr val="000000"/>
              </a:solidFill>
              <a:latin typeface="+mj-lt"/>
              <a:ea typeface="+mn-ea"/>
              <a:cs typeface="+mn-cs"/>
            </a:rPr>
            <a:t>Combinations of assets that provide competitiveness (</a:t>
          </a:r>
          <a:r>
            <a:rPr lang="en-US" sz="1600" b="0" i="0" u="none" strike="noStrike" kern="1200" dirty="0" err="1">
              <a:solidFill>
                <a:srgbClr val="000000"/>
              </a:solidFill>
              <a:latin typeface="+mj-lt"/>
              <a:ea typeface="+mn-ea"/>
              <a:cs typeface="+mn-cs"/>
            </a:rPr>
            <a:t>eg</a:t>
          </a:r>
          <a:r>
            <a:rPr lang="en-US" sz="1600" b="0" i="0" u="none" strike="noStrike" kern="1200" dirty="0">
              <a:solidFill>
                <a:srgbClr val="000000"/>
              </a:solidFill>
              <a:latin typeface="+mj-lt"/>
              <a:ea typeface="+mn-ea"/>
              <a:cs typeface="+mn-cs"/>
            </a:rPr>
            <a:t>. 1st mover and patents)</a:t>
          </a:r>
          <a:endParaRPr lang="en-US" sz="16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j-lt"/>
            <a:ea typeface="+mn-ea"/>
            <a:cs typeface="+mn-cs"/>
          </a:endParaRPr>
        </a:p>
      </dsp:txBody>
      <dsp:txXfrm rot="-5400000">
        <a:off x="2809706" y="3584895"/>
        <a:ext cx="8384076" cy="801228"/>
      </dsp:txXfrm>
    </dsp:sp>
    <dsp:sp modelId="{EC181AF1-5736-449C-B17E-6A766F377736}">
      <dsp:nvSpPr>
        <dsp:cNvPr id="0" name=""/>
        <dsp:cNvSpPr/>
      </dsp:nvSpPr>
      <dsp:spPr>
        <a:xfrm>
          <a:off x="560537" y="3458019"/>
          <a:ext cx="2249168" cy="1109898"/>
        </a:xfrm>
        <a:prstGeom prst="roundRect">
          <a:avLst/>
        </a:prstGeom>
        <a:solidFill>
          <a:sysClr val="window" lastClr="FFFFFF">
            <a:lumMod val="75000"/>
          </a:sys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i="0" u="none" strike="noStrike" kern="1200" dirty="0">
              <a:solidFill>
                <a:sysClr val="windowText" lastClr="000000"/>
              </a:solidFill>
              <a:latin typeface="+mj-lt"/>
              <a:ea typeface="+mn-ea"/>
              <a:cs typeface="+mn-cs"/>
            </a:rPr>
            <a:t>Competitiveness</a:t>
          </a:r>
          <a:endParaRPr lang="en-US" sz="2000" b="1" kern="1200" dirty="0">
            <a:solidFill>
              <a:sysClr val="windowText" lastClr="000000"/>
            </a:solidFill>
            <a:latin typeface="+mj-lt"/>
            <a:ea typeface="+mn-ea"/>
            <a:cs typeface="+mn-cs"/>
          </a:endParaRPr>
        </a:p>
      </dsp:txBody>
      <dsp:txXfrm>
        <a:off x="614718" y="3512200"/>
        <a:ext cx="2140806" cy="10015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61519A-91FE-15FC-0B95-2DBE4A93EF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DB7385C-EEA9-30A1-FCD0-1D92C9D9C7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E649E03-0FC8-E43B-0A1C-A53E242623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3E9903-8657-918E-8583-A51CC05A2D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B2AA4F-B828-4D7C-AFD3-893933DAFCB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678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EE311E-8DF7-F2DC-4CCD-897C46CA2D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6DAB1E8-C37A-F04D-BD02-7A169258D9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2158C1C-69FD-455A-54E2-DF6419F6DA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DEEFCF-BE47-2F52-4ED8-8079C467E8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B2AA4F-B828-4D7C-AFD3-893933DAFCB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0832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F85176-D4E5-E497-0D4E-EA635D77D7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5B17D6F-AA92-DB44-4B65-85DBCB60CF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30EBCC9-D22B-CD1E-83BC-1E9274F74E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03667B-1571-BAC6-EDD6-AADB88C550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B2AA4F-B828-4D7C-AFD3-893933DAFCB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732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" y="637308"/>
            <a:ext cx="11804074" cy="748147"/>
          </a:xfrm>
        </p:spPr>
        <p:txBody>
          <a:bodyPr/>
          <a:lstStyle>
            <a:lvl1pPr>
              <a:defRPr sz="2800" b="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8FD6C-094E-435D-B116-5734217E794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9559" y="27711"/>
            <a:ext cx="8589677" cy="682872"/>
          </a:xfrm>
        </p:spPr>
        <p:txBody>
          <a:bodyPr/>
          <a:lstStyle>
            <a:lvl1pPr>
              <a:defRPr sz="2200" b="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659" y="861910"/>
            <a:ext cx="11526105" cy="5483472"/>
          </a:xfrm>
          <a:prstGeom prst="rect">
            <a:avLst/>
          </a:prstGeom>
        </p:spPr>
        <p:txBody>
          <a:bodyPr/>
          <a:lstStyle>
            <a:lvl1pPr>
              <a:defRPr>
                <a:latin typeface="Franklin Gothic Medium" panose="020B0603020102020204" pitchFamily="34" charset="0"/>
                <a:cs typeface="Franklin Gothic Medium" panose="020B0603020102020204" pitchFamily="34" charset="0"/>
              </a:defRPr>
            </a:lvl1pPr>
            <a:lvl2pPr>
              <a:defRPr>
                <a:latin typeface="Franklin Gothic Medium" panose="020B0603020102020204" pitchFamily="34" charset="0"/>
                <a:cs typeface="Franklin Gothic Medium" panose="020B0603020102020204" pitchFamily="34" charset="0"/>
              </a:defRPr>
            </a:lvl2pPr>
            <a:lvl3pPr>
              <a:defRPr>
                <a:latin typeface="Franklin Gothic Medium" panose="020B0603020102020204" pitchFamily="34" charset="0"/>
                <a:cs typeface="Franklin Gothic Medium" panose="020B0603020102020204" pitchFamily="34" charset="0"/>
              </a:defRPr>
            </a:lvl3pPr>
            <a:lvl4pPr>
              <a:defRPr>
                <a:latin typeface="Franklin Gothic Medium" panose="020B0603020102020204" pitchFamily="34" charset="0"/>
                <a:cs typeface="Franklin Gothic Medium" panose="020B0603020102020204" pitchFamily="34" charset="0"/>
              </a:defRPr>
            </a:lvl4pPr>
            <a:lvl5pPr>
              <a:buFont typeface="Wingdings" panose="05000000000000000000" charset="0"/>
              <a:buChar char="ü"/>
              <a:defRPr sz="1600">
                <a:latin typeface="Franklin Gothic Medium" panose="020B0603020102020204" pitchFamily="34" charset="0"/>
                <a:cs typeface="Franklin Gothic Medium" panose="020B0603020102020204" pitchFamily="34" charset="0"/>
              </a:defRPr>
            </a:lvl5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11294745" y="6471920"/>
            <a:ext cx="50292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noProof="1"/>
              <a:t>1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noProof="1"/>
              <a:t>1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787307" y="2327564"/>
            <a:ext cx="8617386" cy="1463776"/>
          </a:xfrm>
          <a:solidFill>
            <a:schemeClr val="accent3">
              <a:lumMod val="95000"/>
            </a:schemeClr>
          </a:solidFill>
        </p:spPr>
        <p:txBody>
          <a:bodyPr/>
          <a:lstStyle>
            <a:lvl1pPr algn="ctr">
              <a:defRPr sz="2800" b="1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9560" y="13858"/>
            <a:ext cx="8603532" cy="72468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2656" y="850107"/>
            <a:ext cx="5693343" cy="547319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Franklin Gothic Medium" panose="020B0603020102020204" pitchFamily="34" charset="0"/>
                <a:cs typeface="Franklin Gothic Medium" panose="020B0603020102020204" pitchFamily="34" charset="0"/>
              </a:defRPr>
            </a:lvl1pPr>
            <a:lvl2pPr>
              <a:defRPr sz="2000">
                <a:latin typeface="Franklin Gothic Medium" panose="020B0603020102020204" pitchFamily="34" charset="0"/>
                <a:cs typeface="Franklin Gothic Medium" panose="020B0603020102020204" pitchFamily="34" charset="0"/>
              </a:defRPr>
            </a:lvl2pPr>
            <a:lvl3pPr>
              <a:defRPr sz="1800">
                <a:latin typeface="Franklin Gothic Medium" panose="020B0603020102020204" pitchFamily="34" charset="0"/>
                <a:cs typeface="Franklin Gothic Medium" panose="020B0603020102020204" pitchFamily="34" charset="0"/>
              </a:defRPr>
            </a:lvl3pPr>
            <a:lvl4pPr>
              <a:defRPr sz="1800">
                <a:latin typeface="Franklin Gothic Medium" panose="020B0603020102020204" pitchFamily="34" charset="0"/>
                <a:cs typeface="Franklin Gothic Medium" panose="020B0603020102020204" pitchFamily="34" charset="0"/>
              </a:defRPr>
            </a:lvl4pPr>
            <a:lvl5pPr>
              <a:defRPr sz="1400">
                <a:latin typeface="Franklin Gothic Medium" panose="020B0603020102020204" pitchFamily="34" charset="0"/>
                <a:cs typeface="Franklin Gothic Medium" panose="020B0603020102020204" pitchFamily="34" charset="0"/>
              </a:defRPr>
            </a:lvl5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0384" y="850107"/>
            <a:ext cx="5693343" cy="547319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Franklin Gothic Medium" panose="020B0603020102020204" pitchFamily="34" charset="0"/>
                <a:cs typeface="Franklin Gothic Medium" panose="020B0603020102020204" pitchFamily="34" charset="0"/>
              </a:defRPr>
            </a:lvl1pPr>
            <a:lvl2pPr>
              <a:defRPr sz="2000">
                <a:latin typeface="Franklin Gothic Medium" panose="020B0603020102020204" pitchFamily="34" charset="0"/>
                <a:cs typeface="Franklin Gothic Medium" panose="020B0603020102020204" pitchFamily="34" charset="0"/>
              </a:defRPr>
            </a:lvl2pPr>
            <a:lvl3pPr>
              <a:defRPr sz="2000">
                <a:latin typeface="Franklin Gothic Medium" panose="020B0603020102020204" pitchFamily="34" charset="0"/>
                <a:cs typeface="Franklin Gothic Medium" panose="020B0603020102020204" pitchFamily="34" charset="0"/>
              </a:defRPr>
            </a:lvl3pPr>
            <a:lvl4pPr>
              <a:defRPr sz="1800">
                <a:latin typeface="Franklin Gothic Medium" panose="020B0603020102020204" pitchFamily="34" charset="0"/>
                <a:cs typeface="Franklin Gothic Medium" panose="020B0603020102020204" pitchFamily="34" charset="0"/>
              </a:defRPr>
            </a:lvl4pPr>
            <a:lvl5pPr>
              <a:defRPr sz="1400">
                <a:latin typeface="Franklin Gothic Medium" panose="020B0603020102020204" pitchFamily="34" charset="0"/>
                <a:cs typeface="Franklin Gothic Medium" panose="020B0603020102020204" pitchFamily="34" charset="0"/>
              </a:defRPr>
            </a:lvl5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noProof="1"/>
              <a:t>1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520" y="975533"/>
            <a:ext cx="5693343" cy="55577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505" b="1">
                <a:latin typeface="Franklin Gothic Medium" panose="020B0603020102020204" pitchFamily="34" charset="0"/>
                <a:cs typeface="Franklin Gothic Medium" panose="020B0603020102020204" pitchFamily="34" charset="0"/>
              </a:defRPr>
            </a:lvl1pPr>
            <a:lvl2pPr marL="451485" indent="0">
              <a:buNone/>
              <a:defRPr sz="1975" b="1"/>
            </a:lvl2pPr>
            <a:lvl3pPr marL="902970" indent="0">
              <a:buNone/>
              <a:defRPr sz="1775" b="1"/>
            </a:lvl3pPr>
            <a:lvl4pPr marL="1355090" indent="0">
              <a:buNone/>
              <a:defRPr sz="1580" b="1"/>
            </a:lvl4pPr>
            <a:lvl5pPr marL="1805940" indent="0">
              <a:buNone/>
              <a:defRPr sz="1580" b="1"/>
            </a:lvl5pPr>
            <a:lvl6pPr marL="2257425" indent="0">
              <a:buNone/>
              <a:defRPr sz="1580" b="1"/>
            </a:lvl6pPr>
            <a:lvl7pPr marL="2708910" indent="0">
              <a:buNone/>
              <a:defRPr sz="1580" b="1"/>
            </a:lvl7pPr>
            <a:lvl8pPr marL="3161030" indent="0">
              <a:buNone/>
              <a:defRPr sz="1580" b="1"/>
            </a:lvl8pPr>
            <a:lvl9pPr marL="3612515" indent="0">
              <a:buNone/>
              <a:defRPr sz="158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8248" y="967435"/>
            <a:ext cx="5721381" cy="55577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505" b="1">
                <a:latin typeface="Franklin Gothic Medium" panose="020B0603020102020204" pitchFamily="34" charset="0"/>
                <a:cs typeface="Franklin Gothic Medium" panose="020B0603020102020204" pitchFamily="34" charset="0"/>
              </a:defRPr>
            </a:lvl1pPr>
            <a:lvl2pPr marL="451485" indent="0">
              <a:buNone/>
              <a:defRPr sz="1975" b="1"/>
            </a:lvl2pPr>
            <a:lvl3pPr marL="902970" indent="0">
              <a:buNone/>
              <a:defRPr sz="1775" b="1"/>
            </a:lvl3pPr>
            <a:lvl4pPr marL="1355090" indent="0">
              <a:buNone/>
              <a:defRPr sz="1580" b="1"/>
            </a:lvl4pPr>
            <a:lvl5pPr marL="1805940" indent="0">
              <a:buNone/>
              <a:defRPr sz="1580" b="1"/>
            </a:lvl5pPr>
            <a:lvl6pPr marL="2257425" indent="0">
              <a:buNone/>
              <a:defRPr sz="1580" b="1"/>
            </a:lvl6pPr>
            <a:lvl7pPr marL="2708910" indent="0">
              <a:buNone/>
              <a:defRPr sz="1580" b="1"/>
            </a:lvl7pPr>
            <a:lvl8pPr marL="3161030" indent="0">
              <a:buNone/>
              <a:defRPr sz="1580" b="1"/>
            </a:lvl8pPr>
            <a:lvl9pPr marL="3612515" indent="0">
              <a:buNone/>
              <a:defRPr sz="158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579559" y="27713"/>
            <a:ext cx="8617386" cy="724680"/>
          </a:xfrm>
        </p:spPr>
        <p:txBody>
          <a:bodyPr/>
          <a:lstStyle>
            <a:lvl1pPr>
              <a:defRPr sz="2200" b="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sz="half" idx="11"/>
          </p:nvPr>
        </p:nvSpPr>
        <p:spPr>
          <a:xfrm>
            <a:off x="400521" y="1597605"/>
            <a:ext cx="5693343" cy="4642074"/>
          </a:xfrm>
          <a:prstGeom prst="rect">
            <a:avLst/>
          </a:prstGeom>
        </p:spPr>
        <p:txBody>
          <a:bodyPr/>
          <a:lstStyle>
            <a:lvl1pPr>
              <a:defRPr sz="1505">
                <a:latin typeface="Franklin Gothic Medium" panose="020B0603020102020204" pitchFamily="34" charset="0"/>
                <a:cs typeface="Franklin Gothic Medium" panose="020B0603020102020204" pitchFamily="34" charset="0"/>
              </a:defRPr>
            </a:lvl1pPr>
            <a:lvl2pPr>
              <a:defRPr sz="1355">
                <a:latin typeface="Franklin Gothic Medium" panose="020B0603020102020204" pitchFamily="34" charset="0"/>
                <a:cs typeface="Franklin Gothic Medium" panose="020B0603020102020204" pitchFamily="34" charset="0"/>
              </a:defRPr>
            </a:lvl2pPr>
            <a:lvl3pPr>
              <a:defRPr sz="1205">
                <a:latin typeface="Franklin Gothic Medium" panose="020B0603020102020204" pitchFamily="34" charset="0"/>
                <a:cs typeface="Franklin Gothic Medium" panose="020B0603020102020204" pitchFamily="34" charset="0"/>
              </a:defRPr>
            </a:lvl3pPr>
            <a:lvl4pPr>
              <a:defRPr sz="1055">
                <a:latin typeface="Franklin Gothic Medium" panose="020B0603020102020204" pitchFamily="34" charset="0"/>
                <a:cs typeface="Franklin Gothic Medium" panose="020B0603020102020204" pitchFamily="34" charset="0"/>
              </a:defRPr>
            </a:lvl4pPr>
            <a:lvl5pPr>
              <a:defRPr sz="1055">
                <a:latin typeface="Franklin Gothic Medium" panose="020B0603020102020204" pitchFamily="34" charset="0"/>
                <a:cs typeface="Franklin Gothic Medium" panose="020B0603020102020204" pitchFamily="34" charset="0"/>
              </a:defRPr>
            </a:lvl5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6238248" y="1597605"/>
            <a:ext cx="5721381" cy="4642074"/>
          </a:xfrm>
          <a:prstGeom prst="rect">
            <a:avLst/>
          </a:prstGeom>
        </p:spPr>
        <p:txBody>
          <a:bodyPr/>
          <a:lstStyle>
            <a:lvl1pPr>
              <a:defRPr sz="1505">
                <a:latin typeface="Franklin Gothic Medium" panose="020B0603020102020204" pitchFamily="34" charset="0"/>
                <a:cs typeface="Franklin Gothic Medium" panose="020B0603020102020204" pitchFamily="34" charset="0"/>
              </a:defRPr>
            </a:lvl1pPr>
            <a:lvl2pPr>
              <a:defRPr sz="1355">
                <a:latin typeface="Franklin Gothic Medium" panose="020B0603020102020204" pitchFamily="34" charset="0"/>
                <a:cs typeface="Franklin Gothic Medium" panose="020B0603020102020204" pitchFamily="34" charset="0"/>
              </a:defRPr>
            </a:lvl2pPr>
            <a:lvl3pPr>
              <a:defRPr sz="1205">
                <a:latin typeface="Franklin Gothic Medium" panose="020B0603020102020204" pitchFamily="34" charset="0"/>
                <a:cs typeface="Franklin Gothic Medium" panose="020B0603020102020204" pitchFamily="34" charset="0"/>
              </a:defRPr>
            </a:lvl3pPr>
            <a:lvl4pPr>
              <a:defRPr sz="1055">
                <a:latin typeface="Franklin Gothic Medium" panose="020B0603020102020204" pitchFamily="34" charset="0"/>
                <a:cs typeface="Franklin Gothic Medium" panose="020B0603020102020204" pitchFamily="34" charset="0"/>
              </a:defRPr>
            </a:lvl4pPr>
            <a:lvl5pPr>
              <a:defRPr sz="1055">
                <a:latin typeface="Franklin Gothic Medium" panose="020B0603020102020204" pitchFamily="34" charset="0"/>
                <a:cs typeface="Franklin Gothic Medium" panose="020B0603020102020204" pitchFamily="34" charset="0"/>
              </a:defRPr>
            </a:lvl5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noProof="1"/>
              <a:t>1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Bulleted Points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073" y="914400"/>
            <a:ext cx="11573159" cy="5488351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defRPr sz="2000">
                <a:latin typeface="Franklin Gothic Medium" panose="020B0603020102020204" pitchFamily="34" charset="0"/>
                <a:cs typeface="Franklin Gothic Medium" panose="020B0603020102020204" pitchFamily="34" charset="0"/>
              </a:defRPr>
            </a:lvl1pPr>
            <a:lvl2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Font typeface="Courier New" panose="02070309020205020404" pitchFamily="49" charset="0"/>
              <a:buChar char="o"/>
              <a:defRPr sz="1800">
                <a:latin typeface="Franklin Gothic Medium" panose="020B0603020102020204" pitchFamily="34" charset="0"/>
                <a:cs typeface="Franklin Gothic Medium" panose="020B0603020102020204" pitchFamily="34" charset="0"/>
              </a:defRPr>
            </a:lvl2pPr>
            <a:lvl3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defRPr sz="1600">
                <a:latin typeface="Franklin Gothic Medium" panose="020B0603020102020204" pitchFamily="34" charset="0"/>
                <a:cs typeface="Franklin Gothic Medium" panose="020B0603020102020204" pitchFamily="34" charset="0"/>
              </a:defRPr>
            </a:lvl3pPr>
            <a:lvl4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defRPr sz="1400">
                <a:latin typeface="Franklin Gothic Medium" panose="020B0603020102020204" pitchFamily="34" charset="0"/>
                <a:cs typeface="Franklin Gothic Medium" panose="020B0603020102020204" pitchFamily="34" charset="0"/>
              </a:defRPr>
            </a:lvl4pPr>
            <a:lvl5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defRPr sz="1400">
                <a:latin typeface="Franklin Gothic Medium" panose="020B0603020102020204" pitchFamily="34" charset="0"/>
                <a:cs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783" t="-6867"/>
          <a:stretch>
            <a:fillRect/>
          </a:stretch>
        </p:blipFill>
        <p:spPr>
          <a:xfrm>
            <a:off x="-4281" y="244697"/>
            <a:ext cx="1622541" cy="208811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579824" y="126841"/>
            <a:ext cx="8500040" cy="55203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>
              <a:defRPr sz="2200" b="0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91485"/>
            <a:ext cx="4512000" cy="278287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23778" y="6491484"/>
            <a:ext cx="90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Franklin Gothic Medium" panose="020B0603020102020204" pitchFamily="34" charset="0"/>
              </a:defRPr>
            </a:lvl1pPr>
          </a:lstStyle>
          <a:p>
            <a:fld id="{1A465814-567C-4BFA-B087-3E615221C11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8" y="291926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4" y="4890455"/>
            <a:ext cx="12192000" cy="1739392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0"/>
            <a:ext cx="12192000" cy="457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10" Type="http://schemas.openxmlformats.org/officeDocument/2006/relationships/image" Target="../media/image5.png"/><Relationship Id="rId4" Type="http://schemas.openxmlformats.org/officeDocument/2006/relationships/slideLayout" Target="../slideLayouts/slideLayout5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" descr="PPT template  4x3 rati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8" name="Rectangle 9"/>
          <p:cNvSpPr/>
          <p:nvPr/>
        </p:nvSpPr>
        <p:spPr>
          <a:xfrm>
            <a:off x="0" y="6426123"/>
            <a:ext cx="5839113" cy="431877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lIns="99349" tIns="49674" rIns="99349" bIns="49674" anchor="ctr"/>
          <a:lstStyle/>
          <a:p>
            <a:pPr lvl="0" algn="ctr"/>
            <a:endParaRPr lang="en-IN" altLang="en-US" sz="1355" dirty="0">
              <a:solidFill>
                <a:srgbClr val="FFFFFF"/>
              </a:solidFill>
              <a:latin typeface="Calibri" panose="020F0502020204030204" charset="0"/>
            </a:endParaRPr>
          </a:p>
        </p:txBody>
      </p:sp>
      <p:pic>
        <p:nvPicPr>
          <p:cNvPr id="1029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516854"/>
            <a:ext cx="4514051" cy="279449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30" name="Picture 8" descr="D:\Blue Star\BrandCollaterals-Logo\Corporate PPT\FINAL\PPT and Kingsoft\New logo final to Sandeep\2017 - Reverse Logo Artwork\Q_2017_SEP_BLUE STAR LTD_CORPORATE_10844169_PP_BLUE STAR REV LOGO 2017_T...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163186" y="90731"/>
            <a:ext cx="1804187" cy="384696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31" name="Title Placeholder 1"/>
          <p:cNvSpPr>
            <a:spLocks noGrp="1"/>
          </p:cNvSpPr>
          <p:nvPr>
            <p:ph type="title"/>
          </p:nvPr>
        </p:nvSpPr>
        <p:spPr>
          <a:xfrm>
            <a:off x="210772" y="678873"/>
            <a:ext cx="11742746" cy="692727"/>
          </a:xfrm>
          <a:prstGeom prst="rect">
            <a:avLst/>
          </a:prstGeom>
          <a:noFill/>
          <a:ln w="9525">
            <a:noFill/>
          </a:ln>
        </p:spPr>
        <p:txBody>
          <a:bodyPr lIns="131999" tIns="65999" rIns="131999" bIns="65999" anchor="ctr"/>
          <a:lstStyle/>
          <a:p>
            <a:pPr lvl="0"/>
            <a:r>
              <a:rPr lang="en-US" altLang="zh-CN" dirty="0"/>
              <a:t>Click to edit Master title style</a:t>
            </a:r>
          </a:p>
        </p:txBody>
      </p:sp>
      <p:sp>
        <p:nvSpPr>
          <p:cNvPr id="103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79559" y="6472094"/>
            <a:ext cx="10218148" cy="365341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131999" tIns="65999" rIns="131999" bIns="65999" numCol="1" anchor="ctr" anchorCtr="0" compatLnSpc="1"/>
          <a:lstStyle>
            <a:lvl1pPr algn="r">
              <a:defRPr sz="1280">
                <a:solidFill>
                  <a:srgbClr val="898989"/>
                </a:solidFill>
                <a:latin typeface="Franklin Gothic Medium" panose="020B0603020102020204" pitchFamily="34" charset="0"/>
                <a:ea typeface="SimSun" panose="02010600030101010101" pitchFamily="2" charset="-122"/>
              </a:defRPr>
            </a:lvl1pPr>
          </a:lstStyle>
          <a:p>
            <a:fld id="{0EE8FD6C-094E-435D-B116-5734217E794A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937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0" kern="1200">
          <a:solidFill>
            <a:srgbClr val="005BAA"/>
          </a:solidFill>
          <a:latin typeface="+mj-lt"/>
          <a:ea typeface="+mj-ea"/>
          <a:cs typeface="+mj-cs"/>
        </a:defRPr>
      </a:lvl1pPr>
      <a:lvl2pPr algn="l" defTabSz="9937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10" b="1">
          <a:solidFill>
            <a:srgbClr val="005BAA"/>
          </a:solidFill>
          <a:latin typeface="Franklin Gothic Medium" panose="020B0603020102020204" pitchFamily="34" charset="0"/>
        </a:defRPr>
      </a:lvl2pPr>
      <a:lvl3pPr algn="l" defTabSz="9937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10" b="1">
          <a:solidFill>
            <a:srgbClr val="005BAA"/>
          </a:solidFill>
          <a:latin typeface="Franklin Gothic Medium" panose="020B0603020102020204" pitchFamily="34" charset="0"/>
        </a:defRPr>
      </a:lvl3pPr>
      <a:lvl4pPr algn="l" defTabSz="9937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10" b="1">
          <a:solidFill>
            <a:srgbClr val="005BAA"/>
          </a:solidFill>
          <a:latin typeface="Franklin Gothic Medium" panose="020B0603020102020204" pitchFamily="34" charset="0"/>
        </a:defRPr>
      </a:lvl4pPr>
      <a:lvl5pPr algn="l" defTabSz="9937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10" b="1">
          <a:solidFill>
            <a:srgbClr val="005BAA"/>
          </a:solidFill>
          <a:latin typeface="Franklin Gothic Medium" panose="020B0603020102020204" pitchFamily="34" charset="0"/>
        </a:defRPr>
      </a:lvl5pPr>
      <a:lvl6pPr marL="344170" algn="l" defTabSz="9937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10" b="1">
          <a:solidFill>
            <a:srgbClr val="005BAA"/>
          </a:solidFill>
          <a:latin typeface="Franklin Gothic Medium" panose="020B0603020102020204" pitchFamily="34" charset="0"/>
        </a:defRPr>
      </a:lvl6pPr>
      <a:lvl7pPr marL="688340" algn="l" defTabSz="9937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10" b="1">
          <a:solidFill>
            <a:srgbClr val="005BAA"/>
          </a:solidFill>
          <a:latin typeface="Franklin Gothic Medium" panose="020B0603020102020204" pitchFamily="34" charset="0"/>
        </a:defRPr>
      </a:lvl7pPr>
      <a:lvl8pPr marL="1032510" algn="l" defTabSz="9937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10" b="1">
          <a:solidFill>
            <a:srgbClr val="005BAA"/>
          </a:solidFill>
          <a:latin typeface="Franklin Gothic Medium" panose="020B0603020102020204" pitchFamily="34" charset="0"/>
        </a:defRPr>
      </a:lvl8pPr>
      <a:lvl9pPr marL="1376045" algn="l" defTabSz="9937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10" b="1">
          <a:solidFill>
            <a:srgbClr val="005BAA"/>
          </a:solidFill>
          <a:latin typeface="Franklin Gothic Medium" panose="020B0603020102020204" pitchFamily="34" charset="0"/>
        </a:defRPr>
      </a:lvl9pPr>
    </p:titleStyle>
    <p:bodyStyle>
      <a:lvl1pPr marL="248285" indent="-248285" algn="l" defTabSz="993775" rtl="0" eaLnBrk="1" fontAlgn="base" hangingPunct="1">
        <a:spcBef>
          <a:spcPts val="375"/>
        </a:spcBef>
        <a:spcAft>
          <a:spcPts val="375"/>
        </a:spcAft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745490" lvl="1" indent="-248285" algn="l" defTabSz="993775" rtl="0" eaLnBrk="1" fontAlgn="base" hangingPunct="1">
        <a:spcBef>
          <a:spcPts val="375"/>
        </a:spcBef>
        <a:spcAft>
          <a:spcPts val="375"/>
        </a:spcAft>
        <a:buFont typeface="Arial" panose="020B0604020202020204" pitchFamily="34" charset="0"/>
        <a:buChar char="o"/>
        <a:defRPr sz="1955" kern="1200">
          <a:solidFill>
            <a:schemeClr val="tx1"/>
          </a:solidFill>
          <a:latin typeface="+mn-lt"/>
          <a:ea typeface="+mn-ea"/>
          <a:cs typeface="+mn-cs"/>
        </a:defRPr>
      </a:lvl2pPr>
      <a:lvl3pPr marL="1241425" lvl="2" indent="-247650" algn="l" defTabSz="993775" rtl="0" eaLnBrk="1" fontAlgn="base" hangingPunct="1">
        <a:spcBef>
          <a:spcPts val="375"/>
        </a:spcBef>
        <a:spcAft>
          <a:spcPts val="375"/>
        </a:spcAft>
        <a:buFont typeface="Arial" panose="020B0604020202020204" pitchFamily="34" charset="0"/>
        <a:buChar char="§"/>
        <a:defRPr sz="1730" kern="1200">
          <a:solidFill>
            <a:schemeClr val="tx1"/>
          </a:solidFill>
          <a:latin typeface="+mn-lt"/>
          <a:ea typeface="+mn-ea"/>
          <a:cs typeface="+mn-cs"/>
        </a:defRPr>
      </a:lvl3pPr>
      <a:lvl4pPr marL="1738630" lvl="3" indent="-248285" algn="l" defTabSz="993775" rtl="0" eaLnBrk="1" fontAlgn="base" hangingPunct="1">
        <a:spcBef>
          <a:spcPts val="375"/>
        </a:spcBef>
        <a:spcAft>
          <a:spcPts val="375"/>
        </a:spcAft>
        <a:buFont typeface="Arial" panose="020B0604020202020204" pitchFamily="34" charset="0"/>
        <a:buChar char="ü"/>
        <a:defRPr sz="1505" kern="1200">
          <a:solidFill>
            <a:schemeClr val="tx1"/>
          </a:solidFill>
          <a:latin typeface="+mn-lt"/>
          <a:ea typeface="+mn-ea"/>
          <a:cs typeface="+mn-cs"/>
        </a:defRPr>
      </a:lvl4pPr>
      <a:lvl5pPr marL="2235835" lvl="4" indent="-248285" algn="l" defTabSz="993775" rtl="0" eaLnBrk="1" fontAlgn="base" hangingPunct="1">
        <a:spcBef>
          <a:spcPts val="375"/>
        </a:spcBef>
        <a:spcAft>
          <a:spcPts val="375"/>
        </a:spcAft>
        <a:buFont typeface="Arial" panose="020B0604020202020204" pitchFamily="34" charset="0"/>
        <a:buChar char="v"/>
        <a:defRPr sz="1505" kern="1200">
          <a:solidFill>
            <a:schemeClr val="tx1"/>
          </a:solidFill>
          <a:latin typeface="+mn-lt"/>
          <a:ea typeface="+mn-ea"/>
          <a:cs typeface="+mn-cs"/>
        </a:defRPr>
      </a:lvl5pPr>
      <a:lvl6pPr marL="1892300" lvl="5" indent="-172085" algn="l" defTabSz="993775" eaLnBrk="1" fontAlgn="base" latinLnBrk="0" hangingPunct="1">
        <a:lnSpc>
          <a:spcPct val="100000"/>
        </a:lnSpc>
        <a:spcBef>
          <a:spcPts val="375"/>
        </a:spcBef>
        <a:spcAft>
          <a:spcPts val="375"/>
        </a:spcAft>
        <a:buFont typeface="Arial" panose="020B0604020202020204" pitchFamily="34" charset="0"/>
        <a:buChar char="v"/>
        <a:defRPr sz="15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36470" lvl="6" indent="-172085" algn="l" defTabSz="993775" eaLnBrk="1" fontAlgn="base" latinLnBrk="0" hangingPunct="1">
        <a:lnSpc>
          <a:spcPct val="100000"/>
        </a:lnSpc>
        <a:spcBef>
          <a:spcPts val="375"/>
        </a:spcBef>
        <a:spcAft>
          <a:spcPts val="375"/>
        </a:spcAft>
        <a:buFont typeface="Arial" panose="020B0604020202020204" pitchFamily="34" charset="0"/>
        <a:buChar char="v"/>
        <a:defRPr sz="15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80640" lvl="7" indent="-172085" algn="l" defTabSz="993775" eaLnBrk="1" fontAlgn="base" latinLnBrk="0" hangingPunct="1">
        <a:lnSpc>
          <a:spcPct val="100000"/>
        </a:lnSpc>
        <a:spcBef>
          <a:spcPts val="375"/>
        </a:spcBef>
        <a:spcAft>
          <a:spcPts val="375"/>
        </a:spcAft>
        <a:buFont typeface="Arial" panose="020B0604020202020204" pitchFamily="34" charset="0"/>
        <a:buChar char="v"/>
        <a:defRPr sz="15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4810" lvl="8" indent="-172085" algn="l" defTabSz="993775" eaLnBrk="1" fontAlgn="base" latinLnBrk="0" hangingPunct="1">
        <a:lnSpc>
          <a:spcPct val="100000"/>
        </a:lnSpc>
        <a:spcBef>
          <a:spcPts val="375"/>
        </a:spcBef>
        <a:spcAft>
          <a:spcPts val="375"/>
        </a:spcAft>
        <a:buFont typeface="Arial" panose="020B0604020202020204" pitchFamily="34" charset="0"/>
        <a:buChar char="v"/>
        <a:defRPr sz="15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68834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44170" lvl="1" indent="0" algn="l" defTabSz="68834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55" b="0" i="0" u="none" kern="1200" baseline="0">
          <a:solidFill>
            <a:schemeClr val="tx1"/>
          </a:solidFill>
          <a:latin typeface="Calibri" panose="020F0502020204030204" charset="0"/>
          <a:ea typeface="+mn-ea"/>
          <a:cs typeface="+mn-cs"/>
        </a:defRPr>
      </a:lvl2pPr>
      <a:lvl3pPr marL="688340" lvl="2" indent="0" algn="l" defTabSz="68834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55" b="0" i="0" u="none" kern="1200" baseline="0">
          <a:solidFill>
            <a:schemeClr val="tx1"/>
          </a:solidFill>
          <a:latin typeface="Calibri" panose="020F0502020204030204" charset="0"/>
          <a:ea typeface="+mn-ea"/>
          <a:cs typeface="+mn-cs"/>
        </a:defRPr>
      </a:lvl3pPr>
      <a:lvl4pPr marL="1032510" lvl="3" indent="0" algn="l" defTabSz="68834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55" b="0" i="0" u="none" kern="1200" baseline="0">
          <a:solidFill>
            <a:schemeClr val="tx1"/>
          </a:solidFill>
          <a:latin typeface="Calibri" panose="020F0502020204030204" charset="0"/>
          <a:ea typeface="+mn-ea"/>
          <a:cs typeface="+mn-cs"/>
        </a:defRPr>
      </a:lvl4pPr>
      <a:lvl5pPr marL="1376045" lvl="4" indent="0" algn="l" defTabSz="68834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55" b="0" i="0" u="none" kern="1200" baseline="0">
          <a:solidFill>
            <a:schemeClr val="tx1"/>
          </a:solidFill>
          <a:latin typeface="Calibri" panose="020F0502020204030204" charset="0"/>
          <a:ea typeface="+mn-ea"/>
          <a:cs typeface="+mn-cs"/>
        </a:defRPr>
      </a:lvl5pPr>
      <a:lvl6pPr marL="1720215" lvl="5" indent="0" algn="l" defTabSz="68834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55" b="0" i="0" u="none" kern="1200" baseline="0">
          <a:solidFill>
            <a:schemeClr val="tx1"/>
          </a:solidFill>
          <a:latin typeface="Calibri" panose="020F0502020204030204" charset="0"/>
          <a:ea typeface="+mn-ea"/>
          <a:cs typeface="+mn-cs"/>
        </a:defRPr>
      </a:lvl6pPr>
      <a:lvl7pPr marL="2064385" lvl="6" indent="0" algn="l" defTabSz="68834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55" b="0" i="0" u="none" kern="1200" baseline="0">
          <a:solidFill>
            <a:schemeClr val="tx1"/>
          </a:solidFill>
          <a:latin typeface="Calibri" panose="020F0502020204030204" charset="0"/>
          <a:ea typeface="+mn-ea"/>
          <a:cs typeface="+mn-cs"/>
        </a:defRPr>
      </a:lvl7pPr>
      <a:lvl8pPr marL="2408555" lvl="7" indent="0" algn="l" defTabSz="68834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55" b="0" i="0" u="none" kern="1200" baseline="0">
          <a:solidFill>
            <a:schemeClr val="tx1"/>
          </a:solidFill>
          <a:latin typeface="Calibri" panose="020F0502020204030204" charset="0"/>
          <a:ea typeface="+mn-ea"/>
          <a:cs typeface="+mn-cs"/>
        </a:defRPr>
      </a:lvl8pPr>
      <a:lvl9pPr marL="2752725" lvl="8" indent="0" algn="l" defTabSz="68834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55" b="0" i="0" u="none" kern="1200" baseline="0">
          <a:solidFill>
            <a:schemeClr val="tx1"/>
          </a:solidFill>
          <a:latin typeface="Calibri" panose="020F0502020204030204" charset="0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6"/>
          <p:cNvPicPr>
            <a:picLocks noChangeAspect="1"/>
          </p:cNvPicPr>
          <p:nvPr/>
        </p:nvPicPr>
        <p:blipFill>
          <a:blip r:embed="rId8"/>
          <a:srcRect l="48782" t="-6866"/>
          <a:stretch>
            <a:fillRect/>
          </a:stretch>
        </p:blipFill>
        <p:spPr>
          <a:xfrm>
            <a:off x="0" y="244367"/>
            <a:ext cx="1620183" cy="20928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5" name="Picture 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6491449"/>
            <a:ext cx="4514051" cy="27824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6" name="Picture 13" descr="D:\Blue Star\BrandCollaterals-Logo\Corporate PPT\FINAL\PPT and Kingsoft\New logo final to Sandeep\2017 - New Logo Artwork\LOGO\Q_2017_SEP_BLUE STAR LTD_CORPORATE_10844169_PP_BLUE STAR LOGO 2017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163186" y="110086"/>
            <a:ext cx="1788654" cy="36534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7" name="Title Placeholder 1"/>
          <p:cNvSpPr>
            <a:spLocks noGrp="1"/>
          </p:cNvSpPr>
          <p:nvPr>
            <p:ph type="title"/>
          </p:nvPr>
        </p:nvSpPr>
        <p:spPr>
          <a:xfrm>
            <a:off x="1579559" y="27710"/>
            <a:ext cx="8583627" cy="678873"/>
          </a:xfrm>
          <a:prstGeom prst="rect">
            <a:avLst/>
          </a:prstGeom>
          <a:noFill/>
          <a:ln w="9525">
            <a:noFill/>
          </a:ln>
        </p:spPr>
        <p:txBody>
          <a:bodyPr lIns="131999" tIns="65999" rIns="131999" bIns="65999" anchor="ctr"/>
          <a:lstStyle/>
          <a:p>
            <a:pPr lvl="0"/>
            <a:r>
              <a:rPr lang="en-US" altLang="zh-CN" dirty="0"/>
              <a:t>Click to edit Master title style</a:t>
            </a:r>
          </a:p>
        </p:txBody>
      </p:sp>
      <p:sp>
        <p:nvSpPr>
          <p:cNvPr id="3078" name="Text Placeholder 2"/>
          <p:cNvSpPr>
            <a:spLocks noGrp="1"/>
          </p:cNvSpPr>
          <p:nvPr>
            <p:ph type="body"/>
          </p:nvPr>
        </p:nvSpPr>
        <p:spPr>
          <a:xfrm>
            <a:off x="402657" y="886690"/>
            <a:ext cx="11355622" cy="5503803"/>
          </a:xfrm>
          <a:prstGeom prst="rect">
            <a:avLst/>
          </a:prstGeom>
          <a:noFill/>
          <a:ln w="9525">
            <a:noFill/>
          </a:ln>
        </p:spPr>
        <p:txBody>
          <a:bodyPr lIns="131999" tIns="65999" rIns="131999" bIns="65999" anchor="t"/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</p:txBody>
      </p:sp>
      <p:sp>
        <p:nvSpPr>
          <p:cNvPr id="205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255" y="6471920"/>
            <a:ext cx="486410" cy="36512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131999" tIns="65999" rIns="131999" bIns="65999" numCol="1" anchor="ctr" anchorCtr="0" compatLnSpc="1"/>
          <a:lstStyle>
            <a:lvl1pPr algn="r">
              <a:defRPr sz="1280">
                <a:solidFill>
                  <a:srgbClr val="898989"/>
                </a:solidFill>
                <a:latin typeface="Franklin Gothic Medium" panose="020B0603020102020204" pitchFamily="34" charset="0"/>
                <a:ea typeface="SimSun" panose="02010600030101010101" pitchFamily="2" charset="-122"/>
              </a:defRPr>
            </a:lvl1pPr>
          </a:lstStyle>
          <a:p>
            <a:r>
              <a:rPr lang="en-US" altLang="zh-CN" noProof="1"/>
              <a:t>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</p:sldLayoutIdLst>
  <p:hf hdr="0" ftr="0" dt="0"/>
  <p:txStyles>
    <p:titleStyle>
      <a:lvl1pPr algn="l" defTabSz="9937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200" b="0" kern="1200">
          <a:solidFill>
            <a:srgbClr val="005BAA"/>
          </a:solidFill>
          <a:latin typeface="+mj-lt"/>
          <a:ea typeface="+mj-ea"/>
          <a:cs typeface="+mj-cs"/>
        </a:defRPr>
      </a:lvl1pPr>
      <a:lvl2pPr algn="l" defTabSz="9937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10" b="1">
          <a:solidFill>
            <a:srgbClr val="005BAA"/>
          </a:solidFill>
          <a:latin typeface="Franklin Gothic Medium" panose="020B0603020102020204" pitchFamily="34" charset="0"/>
        </a:defRPr>
      </a:lvl2pPr>
      <a:lvl3pPr algn="l" defTabSz="9937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10" b="1">
          <a:solidFill>
            <a:srgbClr val="005BAA"/>
          </a:solidFill>
          <a:latin typeface="Franklin Gothic Medium" panose="020B0603020102020204" pitchFamily="34" charset="0"/>
        </a:defRPr>
      </a:lvl3pPr>
      <a:lvl4pPr algn="l" defTabSz="9937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10" b="1">
          <a:solidFill>
            <a:srgbClr val="005BAA"/>
          </a:solidFill>
          <a:latin typeface="Franklin Gothic Medium" panose="020B0603020102020204" pitchFamily="34" charset="0"/>
        </a:defRPr>
      </a:lvl4pPr>
      <a:lvl5pPr algn="l" defTabSz="9937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10" b="1">
          <a:solidFill>
            <a:srgbClr val="005BAA"/>
          </a:solidFill>
          <a:latin typeface="Franklin Gothic Medium" panose="020B0603020102020204" pitchFamily="34" charset="0"/>
        </a:defRPr>
      </a:lvl5pPr>
      <a:lvl6pPr marL="344170" algn="l" defTabSz="9937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10" b="1">
          <a:solidFill>
            <a:srgbClr val="005BAA"/>
          </a:solidFill>
          <a:latin typeface="Franklin Gothic Medium" panose="020B0603020102020204" pitchFamily="34" charset="0"/>
        </a:defRPr>
      </a:lvl6pPr>
      <a:lvl7pPr marL="688340" algn="l" defTabSz="9937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10" b="1">
          <a:solidFill>
            <a:srgbClr val="005BAA"/>
          </a:solidFill>
          <a:latin typeface="Franklin Gothic Medium" panose="020B0603020102020204" pitchFamily="34" charset="0"/>
        </a:defRPr>
      </a:lvl7pPr>
      <a:lvl8pPr marL="1032510" algn="l" defTabSz="9937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10" b="1">
          <a:solidFill>
            <a:srgbClr val="005BAA"/>
          </a:solidFill>
          <a:latin typeface="Franklin Gothic Medium" panose="020B0603020102020204" pitchFamily="34" charset="0"/>
        </a:defRPr>
      </a:lvl8pPr>
      <a:lvl9pPr marL="1376045" algn="l" defTabSz="9937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10" b="1">
          <a:solidFill>
            <a:srgbClr val="005BAA"/>
          </a:solidFill>
          <a:latin typeface="Franklin Gothic Medium" panose="020B0603020102020204" pitchFamily="34" charset="0"/>
        </a:defRPr>
      </a:lvl9pPr>
    </p:titleStyle>
    <p:bodyStyle>
      <a:lvl1pPr marL="248285" indent="-248285" algn="l" defTabSz="993775" rtl="0" eaLnBrk="1" fontAlgn="base" hangingPunct="1">
        <a:spcBef>
          <a:spcPts val="375"/>
        </a:spcBef>
        <a:spcAft>
          <a:spcPts val="375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Franklin Gothic Medium (Headings)" charset="0"/>
          <a:ea typeface="+mn-ea"/>
          <a:cs typeface="Franklin Gothic Medium (Headings)" charset="0"/>
        </a:defRPr>
      </a:lvl1pPr>
      <a:lvl2pPr marL="745490" lvl="1" indent="-248285" algn="l" defTabSz="993775" rtl="0" eaLnBrk="1" fontAlgn="base" hangingPunct="1">
        <a:spcBef>
          <a:spcPts val="375"/>
        </a:spcBef>
        <a:spcAft>
          <a:spcPts val="375"/>
        </a:spcAft>
        <a:buFont typeface="Arial" panose="020B0604020202020204" pitchFamily="34" charset="0"/>
        <a:buChar char="o"/>
        <a:defRPr sz="2000" kern="1200">
          <a:solidFill>
            <a:schemeClr val="tx1"/>
          </a:solidFill>
          <a:latin typeface="Franklin Gothic Medium (Headings)" charset="0"/>
          <a:ea typeface="+mn-ea"/>
          <a:cs typeface="Franklin Gothic Medium (Headings)" charset="0"/>
        </a:defRPr>
      </a:lvl2pPr>
      <a:lvl3pPr marL="1241425" lvl="2" indent="-247650" algn="l" defTabSz="993775" rtl="0" eaLnBrk="1" fontAlgn="base" hangingPunct="1">
        <a:spcBef>
          <a:spcPts val="375"/>
        </a:spcBef>
        <a:spcAft>
          <a:spcPts val="375"/>
        </a:spcAft>
        <a:buFont typeface="Wingdings" panose="05000000000000000000" charset="0"/>
        <a:buChar char="§"/>
        <a:defRPr sz="1800" kern="1200">
          <a:solidFill>
            <a:schemeClr val="tx1"/>
          </a:solidFill>
          <a:latin typeface="Franklin Gothic Medium (Headings)" charset="0"/>
          <a:ea typeface="+mn-ea"/>
          <a:cs typeface="Franklin Gothic Medium (Headings)" charset="0"/>
        </a:defRPr>
      </a:lvl3pPr>
      <a:lvl4pPr marL="1738630" lvl="3" indent="-248285" algn="l" defTabSz="993775" rtl="0" eaLnBrk="1" fontAlgn="base" hangingPunct="1">
        <a:spcBef>
          <a:spcPts val="375"/>
        </a:spcBef>
        <a:spcAft>
          <a:spcPts val="375"/>
        </a:spcAft>
        <a:buFont typeface="Wingdings" panose="05000000000000000000" charset="0"/>
        <a:buChar char="Ø"/>
        <a:defRPr sz="1800" kern="1200">
          <a:solidFill>
            <a:schemeClr val="tx1"/>
          </a:solidFill>
          <a:latin typeface="Franklin Gothic Medium (Headings)" charset="0"/>
          <a:ea typeface="+mn-ea"/>
          <a:cs typeface="Franklin Gothic Medium (Headings)" charset="0"/>
        </a:defRPr>
      </a:lvl4pPr>
      <a:lvl5pPr marL="2235835" lvl="4" indent="-248285" algn="l" defTabSz="993775" rtl="0" eaLnBrk="1" fontAlgn="base" hangingPunct="1">
        <a:spcBef>
          <a:spcPts val="375"/>
        </a:spcBef>
        <a:spcAft>
          <a:spcPts val="375"/>
        </a:spcAft>
        <a:buFont typeface="Arial" panose="020B0604020202020204" pitchFamily="34" charset="0"/>
        <a:buChar char="v"/>
        <a:defRPr sz="1505" kern="1200">
          <a:solidFill>
            <a:schemeClr val="tx1"/>
          </a:solidFill>
          <a:latin typeface="+mn-lt"/>
          <a:ea typeface="+mn-ea"/>
          <a:cs typeface="+mn-cs"/>
        </a:defRPr>
      </a:lvl5pPr>
      <a:lvl6pPr marL="1892300" lvl="5" indent="-172085" algn="l" defTabSz="993775" eaLnBrk="1" fontAlgn="base" latinLnBrk="0" hangingPunct="1">
        <a:lnSpc>
          <a:spcPct val="100000"/>
        </a:lnSpc>
        <a:spcBef>
          <a:spcPts val="375"/>
        </a:spcBef>
        <a:spcAft>
          <a:spcPts val="375"/>
        </a:spcAft>
        <a:buFont typeface="Arial" panose="020B0604020202020204" pitchFamily="34" charset="0"/>
        <a:buChar char="v"/>
        <a:defRPr sz="15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36470" lvl="6" indent="-172085" algn="l" defTabSz="993775" eaLnBrk="1" fontAlgn="base" latinLnBrk="0" hangingPunct="1">
        <a:lnSpc>
          <a:spcPct val="100000"/>
        </a:lnSpc>
        <a:spcBef>
          <a:spcPts val="375"/>
        </a:spcBef>
        <a:spcAft>
          <a:spcPts val="375"/>
        </a:spcAft>
        <a:buFont typeface="Arial" panose="020B0604020202020204" pitchFamily="34" charset="0"/>
        <a:buChar char="v"/>
        <a:defRPr sz="15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80640" lvl="7" indent="-172085" algn="l" defTabSz="993775" eaLnBrk="1" fontAlgn="base" latinLnBrk="0" hangingPunct="1">
        <a:lnSpc>
          <a:spcPct val="100000"/>
        </a:lnSpc>
        <a:spcBef>
          <a:spcPts val="375"/>
        </a:spcBef>
        <a:spcAft>
          <a:spcPts val="375"/>
        </a:spcAft>
        <a:buFont typeface="Arial" panose="020B0604020202020204" pitchFamily="34" charset="0"/>
        <a:buChar char="v"/>
        <a:defRPr sz="15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4810" lvl="8" indent="-172085" algn="l" defTabSz="993775" eaLnBrk="1" fontAlgn="base" latinLnBrk="0" hangingPunct="1">
        <a:lnSpc>
          <a:spcPct val="100000"/>
        </a:lnSpc>
        <a:spcBef>
          <a:spcPts val="375"/>
        </a:spcBef>
        <a:spcAft>
          <a:spcPts val="375"/>
        </a:spcAft>
        <a:buFont typeface="Arial" panose="020B0604020202020204" pitchFamily="34" charset="0"/>
        <a:buChar char="v"/>
        <a:defRPr sz="15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68834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44170" lvl="1" indent="0" algn="l" defTabSz="68834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55" b="0" i="0" u="none" kern="1200" baseline="0">
          <a:solidFill>
            <a:schemeClr val="tx1"/>
          </a:solidFill>
          <a:latin typeface="Calibri" panose="020F0502020204030204" charset="0"/>
          <a:ea typeface="+mn-ea"/>
          <a:cs typeface="+mn-cs"/>
        </a:defRPr>
      </a:lvl2pPr>
      <a:lvl3pPr marL="688340" lvl="2" indent="0" algn="l" defTabSz="68834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55" b="0" i="0" u="none" kern="1200" baseline="0">
          <a:solidFill>
            <a:schemeClr val="tx1"/>
          </a:solidFill>
          <a:latin typeface="Calibri" panose="020F0502020204030204" charset="0"/>
          <a:ea typeface="+mn-ea"/>
          <a:cs typeface="+mn-cs"/>
        </a:defRPr>
      </a:lvl3pPr>
      <a:lvl4pPr marL="1032510" lvl="3" indent="0" algn="l" defTabSz="68834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55" b="0" i="0" u="none" kern="1200" baseline="0">
          <a:solidFill>
            <a:schemeClr val="tx1"/>
          </a:solidFill>
          <a:latin typeface="Calibri" panose="020F0502020204030204" charset="0"/>
          <a:ea typeface="+mn-ea"/>
          <a:cs typeface="+mn-cs"/>
        </a:defRPr>
      </a:lvl4pPr>
      <a:lvl5pPr marL="1376045" lvl="4" indent="0" algn="l" defTabSz="68834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55" b="0" i="0" u="none" kern="1200" baseline="0">
          <a:solidFill>
            <a:schemeClr val="tx1"/>
          </a:solidFill>
          <a:latin typeface="Calibri" panose="020F0502020204030204" charset="0"/>
          <a:ea typeface="+mn-ea"/>
          <a:cs typeface="+mn-cs"/>
        </a:defRPr>
      </a:lvl5pPr>
      <a:lvl6pPr marL="1720215" lvl="5" indent="0" algn="l" defTabSz="68834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55" b="0" i="0" u="none" kern="1200" baseline="0">
          <a:solidFill>
            <a:schemeClr val="tx1"/>
          </a:solidFill>
          <a:latin typeface="Calibri" panose="020F0502020204030204" charset="0"/>
          <a:ea typeface="+mn-ea"/>
          <a:cs typeface="+mn-cs"/>
        </a:defRPr>
      </a:lvl6pPr>
      <a:lvl7pPr marL="2064385" lvl="6" indent="0" algn="l" defTabSz="68834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55" b="0" i="0" u="none" kern="1200" baseline="0">
          <a:solidFill>
            <a:schemeClr val="tx1"/>
          </a:solidFill>
          <a:latin typeface="Calibri" panose="020F0502020204030204" charset="0"/>
          <a:ea typeface="+mn-ea"/>
          <a:cs typeface="+mn-cs"/>
        </a:defRPr>
      </a:lvl7pPr>
      <a:lvl8pPr marL="2408555" lvl="7" indent="0" algn="l" defTabSz="68834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55" b="0" i="0" u="none" kern="1200" baseline="0">
          <a:solidFill>
            <a:schemeClr val="tx1"/>
          </a:solidFill>
          <a:latin typeface="Calibri" panose="020F0502020204030204" charset="0"/>
          <a:ea typeface="+mn-ea"/>
          <a:cs typeface="+mn-cs"/>
        </a:defRPr>
      </a:lvl8pPr>
      <a:lvl9pPr marL="2752725" lvl="8" indent="0" algn="l" defTabSz="68834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55" b="0" i="0" u="none" kern="1200" baseline="0">
          <a:solidFill>
            <a:schemeClr val="tx1"/>
          </a:solidFill>
          <a:latin typeface="Calibri" panose="020F050202020403020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5" Type="http://schemas.openxmlformats.org/officeDocument/2006/relationships/notesSlide" Target="../notesSlides/notesSlide2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2267C8-01E3-D5F3-4F45-0CF74C08AE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FD30C2D2-795F-7900-60C2-1CEF0D5C5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9559" y="14458"/>
            <a:ext cx="8589677" cy="682872"/>
          </a:xfrm>
        </p:spPr>
        <p:txBody>
          <a:bodyPr/>
          <a:lstStyle/>
          <a:p>
            <a:r>
              <a:rPr lang="en-IN" dirty="0"/>
              <a:t>Problem Statement</a:t>
            </a:r>
          </a:p>
        </p:txBody>
      </p:sp>
      <p:sp>
        <p:nvSpPr>
          <p:cNvPr id="51" name="Slide Number Placeholder 1">
            <a:extLst>
              <a:ext uri="{FF2B5EF4-FFF2-40B4-BE49-F238E27FC236}">
                <a16:creationId xmlns:a16="http://schemas.microsoft.com/office/drawing/2014/main" id="{6B38A59D-BD15-7559-6B18-C1B2394907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294745" y="6471920"/>
            <a:ext cx="502920" cy="365125"/>
          </a:xfrm>
        </p:spPr>
        <p:txBody>
          <a:bodyPr/>
          <a:lstStyle/>
          <a:p>
            <a:pPr lvl="0" eaLnBrk="1" fontAlgn="base" hangingPunct="1"/>
            <a:fld id="{9A0DB2DC-4C9A-4742-B13C-FB6460FD3503}" type="slidenum">
              <a:rPr lang="en-US" altLang="zh-CN" strike="noStrike" noProof="1" smtClean="0">
                <a:latin typeface="+mj-lt"/>
                <a:ea typeface="SimSun" panose="02010600030101010101" pitchFamily="2" charset="-122"/>
                <a:cs typeface="+mn-cs"/>
              </a:rPr>
              <a:t>1</a:t>
            </a:fld>
            <a:endParaRPr lang="en-US" altLang="zh-CN" strike="noStrike" noProof="1">
              <a:latin typeface="+mj-lt"/>
            </a:endParaRPr>
          </a:p>
        </p:txBody>
      </p:sp>
      <p:sp>
        <p:nvSpPr>
          <p:cNvPr id="2" name="Pentagon 35">
            <a:extLst>
              <a:ext uri="{FF2B5EF4-FFF2-40B4-BE49-F238E27FC236}">
                <a16:creationId xmlns:a16="http://schemas.microsoft.com/office/drawing/2014/main" id="{AE5B3DE7-DBC5-7487-12E7-8B4A436C1C5D}"/>
              </a:ext>
            </a:extLst>
          </p:cNvPr>
          <p:cNvSpPr/>
          <p:nvPr/>
        </p:nvSpPr>
        <p:spPr>
          <a:xfrm>
            <a:off x="185058" y="670559"/>
            <a:ext cx="1295400" cy="838200"/>
          </a:xfrm>
          <a:prstGeom prst="homePlate">
            <a:avLst>
              <a:gd name="adj" fmla="val 20390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193435D1-AFE4-E700-6071-0D0E3D3CF63F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1540975" y="1671767"/>
            <a:ext cx="10485560" cy="522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196788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b="1" dirty="0">
                <a:solidFill>
                  <a:srgbClr val="000000"/>
                </a:solidFill>
                <a:latin typeface="+mj-lt"/>
                <a:ea typeface="Calibri" pitchFamily="34" charset="0"/>
                <a:cs typeface="Arial" pitchFamily="34" charset="0"/>
              </a:rPr>
              <a:t>Advanced Energy Efficiency Technologies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AF0F119-92C3-2355-B46F-BFC8E72CEE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944" y="1611085"/>
            <a:ext cx="1266652" cy="1371600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3175" cap="flat" cmpd="sng" algn="ctr">
            <a:solidFill>
              <a:srgbClr val="FFFFFF">
                <a:lumMod val="50000"/>
              </a:srgbClr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91409" tIns="45705" rIns="91409" bIns="45705" anchor="ctr" anchorCtr="1"/>
          <a:lstStyle/>
          <a:p>
            <a:pPr marL="0" marR="0" lvl="0" indent="0" algn="ctr" defTabSz="96043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굴림"/>
                <a:cs typeface="Arial" pitchFamily="34" charset="0"/>
              </a:rPr>
              <a:t>Domain 1 </a:t>
            </a:r>
          </a:p>
        </p:txBody>
      </p:sp>
      <p:sp>
        <p:nvSpPr>
          <p:cNvPr id="5" name="Text Box 10">
            <a:extLst>
              <a:ext uri="{FF2B5EF4-FFF2-40B4-BE49-F238E27FC236}">
                <a16:creationId xmlns:a16="http://schemas.microsoft.com/office/drawing/2014/main" id="{BDB0F12F-E541-EF5A-5F5B-C6CEF9ECD1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816" y="5196576"/>
            <a:ext cx="717478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+mj-lt"/>
                <a:cs typeface="Arial" pitchFamily="34" charset="0"/>
              </a:rPr>
              <a:t>Mandatory Notes :</a:t>
            </a:r>
          </a:p>
          <a:p>
            <a:pPr>
              <a:buFont typeface="Arial" pitchFamily="34" charset="0"/>
              <a:buChar char="•"/>
            </a:pPr>
            <a:r>
              <a:rPr lang="en-US" sz="1600" b="1" dirty="0">
                <a:latin typeface="+mj-lt"/>
                <a:cs typeface="Arial" pitchFamily="34" charset="0"/>
              </a:rPr>
              <a:t> Please submit one sheet for each Idea as per prescribed format (Next  Page)</a:t>
            </a:r>
          </a:p>
          <a:p>
            <a:pPr>
              <a:buFont typeface="Arial" pitchFamily="34" charset="0"/>
              <a:buChar char="•"/>
            </a:pPr>
            <a:r>
              <a:rPr lang="en-US" sz="1600" b="1" dirty="0">
                <a:latin typeface="+mj-lt"/>
                <a:cs typeface="Arial" pitchFamily="34" charset="0"/>
              </a:rPr>
              <a:t> Detailed presentation should be prepared for all ideas</a:t>
            </a:r>
          </a:p>
          <a:p>
            <a:pPr>
              <a:buFont typeface="Arial" pitchFamily="34" charset="0"/>
              <a:buChar char="•"/>
            </a:pPr>
            <a:r>
              <a:rPr lang="en-US" sz="1600" b="1" dirty="0">
                <a:latin typeface="+mj-lt"/>
                <a:cs typeface="Arial" pitchFamily="34" charset="0"/>
              </a:rPr>
              <a:t> Shortlisted ideas for second round need to make comprehensive presentation </a:t>
            </a:r>
          </a:p>
          <a:p>
            <a:pPr>
              <a:buFont typeface="Arial" pitchFamily="34" charset="0"/>
              <a:buChar char="•"/>
            </a:pPr>
            <a:r>
              <a:rPr lang="en-US" sz="1600" b="1" dirty="0">
                <a:latin typeface="+mj-lt"/>
                <a:cs typeface="Arial" pitchFamily="34" charset="0"/>
              </a:rPr>
              <a:t> There is no limitation on giving ideas/domain selection by team/member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31DE4B5-0B4A-5007-063C-804F3CEE95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944" y="3096985"/>
            <a:ext cx="1266652" cy="931818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3175" cap="flat" cmpd="sng" algn="ctr">
            <a:solidFill>
              <a:srgbClr val="FFFFFF">
                <a:lumMod val="50000"/>
              </a:srgbClr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91409" tIns="45705" rIns="91409" bIns="45705" anchor="ctr" anchorCtr="1"/>
          <a:lstStyle/>
          <a:p>
            <a:pPr marL="0" marR="0" lvl="0" indent="0" algn="ctr" defTabSz="96043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굴림"/>
                <a:cs typeface="Arial" pitchFamily="34" charset="0"/>
              </a:rPr>
              <a:t>Domain 2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B612255-2B12-8EF1-3819-7B440817BE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588" y="4167037"/>
            <a:ext cx="1266652" cy="1018793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3175" cap="flat" cmpd="sng" algn="ctr">
            <a:solidFill>
              <a:srgbClr val="FFFFFF">
                <a:lumMod val="50000"/>
              </a:srgbClr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91409" tIns="45705" rIns="91409" bIns="45705" anchor="ctr" anchorCtr="1"/>
          <a:lstStyle/>
          <a:p>
            <a:pPr marL="0" marR="0" lvl="0" indent="0" algn="ctr" defTabSz="96043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굴림"/>
                <a:cs typeface="Arial" pitchFamily="34" charset="0"/>
              </a:rPr>
              <a:t>Domain 3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E5A2FF9-3BEE-422A-A32A-B0BB5F3DE27B}"/>
              </a:ext>
            </a:extLst>
          </p:cNvPr>
          <p:cNvSpPr/>
          <p:nvPr/>
        </p:nvSpPr>
        <p:spPr>
          <a:xfrm>
            <a:off x="1465218" y="2988731"/>
            <a:ext cx="7491548" cy="457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000000"/>
                </a:solidFill>
                <a:latin typeface="+mj-lt"/>
                <a:ea typeface="Calibri" pitchFamily="34" charset="0"/>
                <a:cs typeface="Arial" pitchFamily="34" charset="0"/>
              </a:rPr>
              <a:t>Alternate Cooling Technologies</a:t>
            </a:r>
            <a:endParaRPr lang="en-US" sz="1400" dirty="0">
              <a:solidFill>
                <a:srgbClr val="000000"/>
              </a:solidFill>
              <a:latin typeface="+mj-lt"/>
              <a:ea typeface="Calibri" pitchFamily="34" charset="0"/>
              <a:cs typeface="Arial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2861395-C78A-916A-4AA6-3EE784E79076}"/>
              </a:ext>
            </a:extLst>
          </p:cNvPr>
          <p:cNvSpPr/>
          <p:nvPr/>
        </p:nvSpPr>
        <p:spPr>
          <a:xfrm>
            <a:off x="1456510" y="4076699"/>
            <a:ext cx="10184884" cy="416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b="1" dirty="0">
                <a:solidFill>
                  <a:srgbClr val="000000"/>
                </a:solidFill>
                <a:latin typeface="+mj-lt"/>
                <a:ea typeface="Calibri" pitchFamily="34" charset="0"/>
                <a:cs typeface="Arial" pitchFamily="34" charset="0"/>
              </a:rPr>
              <a:t>Development of a Safety Architecture for Flammable Refrigerant (A3) Systems (Split AC and Heat Pump)</a:t>
            </a:r>
            <a:endParaRPr lang="en-IN" sz="1600" b="1" dirty="0">
              <a:solidFill>
                <a:srgbClr val="000000"/>
              </a:solidFill>
              <a:latin typeface="+mj-lt"/>
              <a:ea typeface="Calibri" pitchFamily="34" charset="0"/>
              <a:cs typeface="Arial" pitchFamily="34" charset="0"/>
            </a:endParaRPr>
          </a:p>
        </p:txBody>
      </p:sp>
      <p:sp>
        <p:nvSpPr>
          <p:cNvPr id="10" name="Text Box 10">
            <a:extLst>
              <a:ext uri="{FF2B5EF4-FFF2-40B4-BE49-F238E27FC236}">
                <a16:creationId xmlns:a16="http://schemas.microsoft.com/office/drawing/2014/main" id="{FFE47F22-19BB-4B65-4B8F-1E7DF8E1D7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398" y="953589"/>
            <a:ext cx="5849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>
                <a:latin typeface="+mj-lt"/>
                <a:cs typeface="Arial" pitchFamily="34" charset="0"/>
              </a:rPr>
              <a:t>Task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364E83-AD82-A2E6-C8CD-D23AED7F7C20}"/>
              </a:ext>
            </a:extLst>
          </p:cNvPr>
          <p:cNvSpPr/>
          <p:nvPr/>
        </p:nvSpPr>
        <p:spPr>
          <a:xfrm>
            <a:off x="182880" y="1611085"/>
            <a:ext cx="11830591" cy="1371600"/>
          </a:xfrm>
          <a:prstGeom prst="rect">
            <a:avLst/>
          </a:prstGeom>
          <a:noFill/>
          <a:ln w="3175" cap="flat" cmpd="sng" algn="ctr">
            <a:solidFill>
              <a:srgbClr val="FFFFFF">
                <a:lumMod val="50000"/>
              </a:srgbClr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91409" tIns="45705" rIns="91409" bIns="45705" anchor="ctr" anchorCtr="1"/>
          <a:lstStyle/>
          <a:p>
            <a:pPr algn="ctr" defTabSz="960438">
              <a:defRPr/>
            </a:pPr>
            <a:endParaRPr lang="en-US" altLang="ko-KR" sz="1300" b="1" kern="0" dirty="0">
              <a:solidFill>
                <a:srgbClr val="000000"/>
              </a:solidFill>
              <a:latin typeface="+mj-lt"/>
              <a:ea typeface="굴림"/>
              <a:cs typeface="Arial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76DCCDD-B922-CC75-0FD7-DBE4C74A6EFF}"/>
              </a:ext>
            </a:extLst>
          </p:cNvPr>
          <p:cNvSpPr/>
          <p:nvPr/>
        </p:nvSpPr>
        <p:spPr>
          <a:xfrm>
            <a:off x="182880" y="3098074"/>
            <a:ext cx="11830591" cy="931818"/>
          </a:xfrm>
          <a:prstGeom prst="rect">
            <a:avLst/>
          </a:prstGeom>
          <a:noFill/>
          <a:ln w="3175" cap="flat" cmpd="sng" algn="ctr">
            <a:solidFill>
              <a:srgbClr val="FFFFFF">
                <a:lumMod val="50000"/>
              </a:srgbClr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91409" tIns="45705" rIns="91409" bIns="45705" anchor="ctr" anchorCtr="1"/>
          <a:lstStyle/>
          <a:p>
            <a:pPr algn="ctr" defTabSz="960438">
              <a:defRPr/>
            </a:pPr>
            <a:endParaRPr lang="en-US" altLang="ko-KR" sz="1300" b="1" kern="0" dirty="0">
              <a:solidFill>
                <a:srgbClr val="000000"/>
              </a:solidFill>
              <a:latin typeface="+mj-lt"/>
              <a:ea typeface="굴림"/>
              <a:cs typeface="Arial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EDF3C54-915C-C02C-8DA7-1EC5C2AA59E0}"/>
              </a:ext>
            </a:extLst>
          </p:cNvPr>
          <p:cNvSpPr/>
          <p:nvPr/>
        </p:nvSpPr>
        <p:spPr>
          <a:xfrm>
            <a:off x="178524" y="4169215"/>
            <a:ext cx="11830591" cy="1018793"/>
          </a:xfrm>
          <a:prstGeom prst="rect">
            <a:avLst/>
          </a:prstGeom>
          <a:noFill/>
          <a:ln w="3175" cap="flat" cmpd="sng" algn="ctr">
            <a:solidFill>
              <a:srgbClr val="FFFFFF">
                <a:lumMod val="50000"/>
              </a:srgbClr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91409" tIns="45705" rIns="91409" bIns="45705" anchor="ctr" anchorCtr="1"/>
          <a:lstStyle/>
          <a:p>
            <a:pPr algn="ctr" defTabSz="960438">
              <a:defRPr/>
            </a:pPr>
            <a:endParaRPr lang="en-US" altLang="ko-KR" sz="1300" b="1" kern="0" dirty="0">
              <a:solidFill>
                <a:srgbClr val="000000"/>
              </a:solidFill>
              <a:latin typeface="+mj-lt"/>
              <a:ea typeface="굴림"/>
              <a:cs typeface="Arial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C3C200B-5984-FCD0-DE2A-E950EEA4BCAC}"/>
              </a:ext>
            </a:extLst>
          </p:cNvPr>
          <p:cNvSpPr/>
          <p:nvPr/>
        </p:nvSpPr>
        <p:spPr>
          <a:xfrm>
            <a:off x="1456510" y="696685"/>
            <a:ext cx="8229600" cy="8079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50" b="1" dirty="0">
                <a:latin typeface="+mj-lt"/>
                <a:cs typeface="Arial" pitchFamily="34" charset="0"/>
              </a:rPr>
              <a:t> Turn Your Imagination Into Reality </a:t>
            </a:r>
          </a:p>
          <a:p>
            <a:r>
              <a:rPr lang="en-US" sz="1550" b="1" dirty="0">
                <a:latin typeface="+mj-lt"/>
                <a:cs typeface="Arial" pitchFamily="34" charset="0"/>
              </a:rPr>
              <a:t> Create Unique &amp; Innovative Ideas Yet Feasible In The Below Mentioned Domains</a:t>
            </a:r>
          </a:p>
          <a:p>
            <a:r>
              <a:rPr lang="en-US" sz="1550" b="1" dirty="0">
                <a:latin typeface="+mj-lt"/>
                <a:cs typeface="Arial" pitchFamily="34" charset="0"/>
              </a:rPr>
              <a:t> Ideas should be relevant to HVAC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3818D7E-22B5-63A1-11C6-E341F4D65BD5}"/>
              </a:ext>
            </a:extLst>
          </p:cNvPr>
          <p:cNvSpPr/>
          <p:nvPr/>
        </p:nvSpPr>
        <p:spPr>
          <a:xfrm>
            <a:off x="169816" y="620485"/>
            <a:ext cx="11830591" cy="914400"/>
          </a:xfrm>
          <a:prstGeom prst="rect">
            <a:avLst/>
          </a:prstGeom>
          <a:noFill/>
          <a:ln w="3175" cap="flat" cmpd="sng" algn="ctr">
            <a:solidFill>
              <a:srgbClr val="FFFFFF">
                <a:lumMod val="50000"/>
              </a:srgbClr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91409" tIns="45705" rIns="91409" bIns="45705" anchor="ctr" anchorCtr="1"/>
          <a:lstStyle/>
          <a:p>
            <a:pPr algn="ctr" defTabSz="960438">
              <a:defRPr/>
            </a:pPr>
            <a:endParaRPr lang="en-US" altLang="ko-KR" sz="1300" b="1" kern="0" dirty="0">
              <a:solidFill>
                <a:srgbClr val="000000"/>
              </a:solidFill>
              <a:latin typeface="+mj-lt"/>
              <a:ea typeface="굴림"/>
              <a:cs typeface="Arial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7454A7D-5F7B-B0B0-B82E-66D16E319B46}"/>
              </a:ext>
            </a:extLst>
          </p:cNvPr>
          <p:cNvSpPr txBox="1"/>
          <p:nvPr/>
        </p:nvSpPr>
        <p:spPr>
          <a:xfrm>
            <a:off x="1456510" y="2032866"/>
            <a:ext cx="65918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IN" sz="1200" dirty="0"/>
              <a:t>Advanced Humidity Control Technologies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IN" sz="1200" dirty="0"/>
              <a:t>Sensible-Latent load Decoupling Architecture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IN" sz="1200" dirty="0"/>
              <a:t>Smart Control &amp; Adaptive Algorithms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IN" sz="1200" dirty="0"/>
              <a:t>System-Level Energy Optimization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1968566-0649-42A5-E667-7514556C7370}"/>
              </a:ext>
            </a:extLst>
          </p:cNvPr>
          <p:cNvSpPr txBox="1"/>
          <p:nvPr/>
        </p:nvSpPr>
        <p:spPr>
          <a:xfrm>
            <a:off x="1475660" y="3381199"/>
            <a:ext cx="65918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IN" sz="1200" dirty="0"/>
              <a:t>Solid-State Cooling Technologies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IN" sz="1200" dirty="0"/>
              <a:t>Hybrid Cooling Architectures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IN" sz="1200" dirty="0"/>
              <a:t>Passive &amp; Semi-Passive Cooling Systems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9F33413-04E9-A35F-A60E-84B849802595}"/>
              </a:ext>
            </a:extLst>
          </p:cNvPr>
          <p:cNvSpPr txBox="1"/>
          <p:nvPr/>
        </p:nvSpPr>
        <p:spPr>
          <a:xfrm>
            <a:off x="1475660" y="4414823"/>
            <a:ext cx="65918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IN" sz="1200" dirty="0"/>
              <a:t>Active Safety Mitigation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IN" sz="1200" dirty="0"/>
              <a:t>Leak Detection &amp; Sensing Technologies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Ignition Prevention &amp; Intrinsic Safety Design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IN" sz="1200" dirty="0"/>
              <a:t>Intelligent Control &amp; Predictive Safety</a:t>
            </a:r>
          </a:p>
        </p:txBody>
      </p:sp>
    </p:spTree>
    <p:extLst>
      <p:ext uri="{BB962C8B-B14F-4D97-AF65-F5344CB8AC3E}">
        <p14:creationId xmlns:p14="http://schemas.microsoft.com/office/powerpoint/2010/main" val="2857007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16C0D1-9DAE-7E83-4723-AC173AB33D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0516ED98-0073-60B3-6E9A-27AD77ABA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9559" y="14458"/>
            <a:ext cx="8589677" cy="682872"/>
          </a:xfrm>
        </p:spPr>
        <p:txBody>
          <a:bodyPr/>
          <a:lstStyle/>
          <a:p>
            <a:r>
              <a:rPr lang="en-IN" dirty="0"/>
              <a:t>Idea Submission Sheet</a:t>
            </a:r>
          </a:p>
        </p:txBody>
      </p:sp>
      <p:sp>
        <p:nvSpPr>
          <p:cNvPr id="51" name="Slide Number Placeholder 1">
            <a:extLst>
              <a:ext uri="{FF2B5EF4-FFF2-40B4-BE49-F238E27FC236}">
                <a16:creationId xmlns:a16="http://schemas.microsoft.com/office/drawing/2014/main" id="{047688D7-C8ED-54AC-7AF5-816E3616E3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294745" y="6471920"/>
            <a:ext cx="502920" cy="365125"/>
          </a:xfrm>
        </p:spPr>
        <p:txBody>
          <a:bodyPr/>
          <a:lstStyle/>
          <a:p>
            <a:pPr lvl="0" eaLnBrk="1" fontAlgn="base" hangingPunct="1"/>
            <a:fld id="{9A0DB2DC-4C9A-4742-B13C-FB6460FD3503}" type="slidenum">
              <a:rPr lang="en-US" altLang="zh-CN" strike="noStrike" noProof="1" smtClean="0">
                <a:latin typeface="+mj-lt"/>
                <a:ea typeface="SimSun" panose="02010600030101010101" pitchFamily="2" charset="-122"/>
                <a:cs typeface="+mn-cs"/>
              </a:rPr>
              <a:t>2</a:t>
            </a:fld>
            <a:endParaRPr lang="en-US" altLang="zh-CN" strike="noStrike" noProof="1">
              <a:latin typeface="+mj-lt"/>
            </a:endParaRPr>
          </a:p>
        </p:txBody>
      </p:sp>
      <p:sp>
        <p:nvSpPr>
          <p:cNvPr id="30" name="Rectangle 9">
            <a:extLst>
              <a:ext uri="{FF2B5EF4-FFF2-40B4-BE49-F238E27FC236}">
                <a16:creationId xmlns:a16="http://schemas.microsoft.com/office/drawing/2014/main" id="{AFE36912-0E2F-8562-A6EE-0C026B2AF53F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95538" y="1282085"/>
            <a:ext cx="5889834" cy="5179414"/>
          </a:xfrm>
          <a:prstGeom prst="rect">
            <a:avLst/>
          </a:prstGeom>
          <a:noFill/>
          <a:ln w="19050">
            <a:solidFill>
              <a:srgbClr val="4F81BD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900" b="1" i="0" u="none" strike="noStrike" kern="0" cap="none" spc="0" normalizeH="0" baseline="0" noProof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Calibri"/>
              <a:ea typeface="Gulim" pitchFamily="34" charset="-127"/>
            </a:endParaRPr>
          </a:p>
        </p:txBody>
      </p:sp>
      <p:sp>
        <p:nvSpPr>
          <p:cNvPr id="31" name="Rectangle 10">
            <a:extLst>
              <a:ext uri="{FF2B5EF4-FFF2-40B4-BE49-F238E27FC236}">
                <a16:creationId xmlns:a16="http://schemas.microsoft.com/office/drawing/2014/main" id="{0C474607-63E6-98EB-AC29-4BC1C618EDD5}"/>
              </a:ext>
            </a:extLst>
          </p:cNvPr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6213266" y="1265368"/>
            <a:ext cx="5889834" cy="1329808"/>
          </a:xfrm>
          <a:prstGeom prst="rect">
            <a:avLst/>
          </a:prstGeom>
          <a:noFill/>
          <a:ln w="19050">
            <a:solidFill>
              <a:srgbClr val="4F81BD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900" b="1" i="0" u="none" strike="noStrike" kern="0" cap="none" spc="0" normalizeH="0" baseline="0" noProof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Calibri"/>
              <a:ea typeface="Gulim" pitchFamily="34" charset="-127"/>
            </a:endParaRPr>
          </a:p>
        </p:txBody>
      </p:sp>
      <p:sp>
        <p:nvSpPr>
          <p:cNvPr id="32" name="Rectangle 67">
            <a:extLst>
              <a:ext uri="{FF2B5EF4-FFF2-40B4-BE49-F238E27FC236}">
                <a16:creationId xmlns:a16="http://schemas.microsoft.com/office/drawing/2014/main" id="{5B22A83F-F715-46BB-C3B9-6947B5EC39CA}"/>
              </a:ext>
            </a:extLst>
          </p:cNvPr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95538" y="1279045"/>
            <a:ext cx="5875143" cy="279640"/>
          </a:xfrm>
          <a:prstGeom prst="rect">
            <a:avLst/>
          </a:prstGeom>
          <a:solidFill>
            <a:srgbClr val="4F81BD">
              <a:lumMod val="20000"/>
              <a:lumOff val="80000"/>
            </a:srgbClr>
          </a:solidFill>
          <a:ln w="9525">
            <a:solidFill>
              <a:srgbClr val="4F81BD"/>
            </a:solidFill>
            <a:miter lim="800000"/>
            <a:headEnd/>
            <a:tailEnd/>
          </a:ln>
        </p:spPr>
        <p:txBody>
          <a:bodyPr wrap="none" lIns="91402" tIns="45702" rIns="91402" bIns="45702" anchor="ctr"/>
          <a:lstStyle/>
          <a:p>
            <a:pPr marL="0" marR="0" lvl="0" indent="0" defTabSz="93345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맑은 고딕" panose="020B0503020000020004" pitchFamily="34" charset="-127"/>
                <a:cs typeface="Arial" pitchFamily="34" charset="0"/>
              </a:rPr>
              <a:t>Visualization of the concept (Sketch)</a:t>
            </a:r>
          </a:p>
        </p:txBody>
      </p:sp>
      <p:sp>
        <p:nvSpPr>
          <p:cNvPr id="33" name="Rectangle 67">
            <a:extLst>
              <a:ext uri="{FF2B5EF4-FFF2-40B4-BE49-F238E27FC236}">
                <a16:creationId xmlns:a16="http://schemas.microsoft.com/office/drawing/2014/main" id="{D950CBB4-995A-AEB2-9EB1-AB160FB045A4}"/>
              </a:ext>
            </a:extLst>
          </p:cNvPr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6213266" y="1265367"/>
            <a:ext cx="5875143" cy="279640"/>
          </a:xfrm>
          <a:prstGeom prst="rect">
            <a:avLst/>
          </a:prstGeom>
          <a:solidFill>
            <a:srgbClr val="4F81BD">
              <a:lumMod val="20000"/>
              <a:lumOff val="80000"/>
            </a:srgbClr>
          </a:solidFill>
          <a:ln w="9525">
            <a:solidFill>
              <a:srgbClr val="4F81BD"/>
            </a:solidFill>
            <a:miter lim="800000"/>
            <a:headEnd/>
            <a:tailEnd/>
          </a:ln>
        </p:spPr>
        <p:txBody>
          <a:bodyPr wrap="none" lIns="91402" tIns="45702" rIns="91402" bIns="45702" anchor="ctr"/>
          <a:lstStyle/>
          <a:p>
            <a:pPr defTabSz="933450"/>
            <a:r>
              <a:rPr kumimoji="0" lang="en-US" altLang="ko-KR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맑은 고딕" panose="020B0503020000020004" pitchFamily="34" charset="-127"/>
                <a:cs typeface="Arial" pitchFamily="34" charset="0"/>
              </a:rPr>
              <a:t>Idea/Solution</a:t>
            </a:r>
          </a:p>
        </p:txBody>
      </p:sp>
      <p:sp>
        <p:nvSpPr>
          <p:cNvPr id="34" name="Rectangle 11">
            <a:extLst>
              <a:ext uri="{FF2B5EF4-FFF2-40B4-BE49-F238E27FC236}">
                <a16:creationId xmlns:a16="http://schemas.microsoft.com/office/drawing/2014/main" id="{81161CDE-4CB7-EB1A-23E3-1C74090C9DE1}"/>
              </a:ext>
            </a:extLst>
          </p:cNvPr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6213266" y="2668126"/>
            <a:ext cx="5889834" cy="1313090"/>
          </a:xfrm>
          <a:prstGeom prst="rect">
            <a:avLst/>
          </a:prstGeom>
          <a:noFill/>
          <a:ln w="19050">
            <a:solidFill>
              <a:srgbClr val="4F81BD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900" b="1" i="0" u="none" strike="noStrike" kern="0" cap="none" spc="0" normalizeH="0" baseline="0" noProof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Calibri"/>
              <a:ea typeface="Gulim" pitchFamily="34" charset="-127"/>
            </a:endParaRPr>
          </a:p>
        </p:txBody>
      </p:sp>
      <p:sp>
        <p:nvSpPr>
          <p:cNvPr id="35" name="Rectangle 67">
            <a:extLst>
              <a:ext uri="{FF2B5EF4-FFF2-40B4-BE49-F238E27FC236}">
                <a16:creationId xmlns:a16="http://schemas.microsoft.com/office/drawing/2014/main" id="{75164DAA-2B43-0F60-9769-20E3C318A07F}"/>
              </a:ext>
            </a:extLst>
          </p:cNvPr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6213266" y="2668125"/>
            <a:ext cx="5875143" cy="279640"/>
          </a:xfrm>
          <a:prstGeom prst="rect">
            <a:avLst/>
          </a:prstGeom>
          <a:solidFill>
            <a:srgbClr val="4F81BD">
              <a:lumMod val="20000"/>
              <a:lumOff val="80000"/>
            </a:srgbClr>
          </a:solidFill>
          <a:ln w="9525">
            <a:solidFill>
              <a:srgbClr val="4F81BD"/>
            </a:solidFill>
            <a:miter lim="800000"/>
            <a:headEnd/>
            <a:tailEnd/>
          </a:ln>
        </p:spPr>
        <p:txBody>
          <a:bodyPr wrap="none" lIns="91402" tIns="45702" rIns="91402" bIns="45702" anchor="ctr"/>
          <a:lstStyle/>
          <a:p>
            <a:pPr marL="0" marR="0" lvl="0" indent="0" defTabSz="93345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맑은 고딕" panose="020B0503020000020004" pitchFamily="34" charset="-127"/>
                <a:cs typeface="Arial" pitchFamily="34" charset="0"/>
              </a:rPr>
              <a:t>Technical Feasibility</a:t>
            </a:r>
          </a:p>
        </p:txBody>
      </p:sp>
      <p:sp>
        <p:nvSpPr>
          <p:cNvPr id="36" name="Rectangle 12">
            <a:extLst>
              <a:ext uri="{FF2B5EF4-FFF2-40B4-BE49-F238E27FC236}">
                <a16:creationId xmlns:a16="http://schemas.microsoft.com/office/drawing/2014/main" id="{AC2CF049-D294-D7C9-D343-60BEB39C05AF}"/>
              </a:ext>
            </a:extLst>
          </p:cNvPr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6213266" y="4064587"/>
            <a:ext cx="5889834" cy="1167192"/>
          </a:xfrm>
          <a:prstGeom prst="rect">
            <a:avLst/>
          </a:prstGeom>
          <a:noFill/>
          <a:ln w="19050">
            <a:solidFill>
              <a:srgbClr val="4F81BD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900" b="1" i="0" u="none" strike="noStrike" kern="0" cap="none" spc="0" normalizeH="0" baseline="0" noProof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Calibri"/>
              <a:ea typeface="Gulim" pitchFamily="34" charset="-127"/>
            </a:endParaRPr>
          </a:p>
        </p:txBody>
      </p:sp>
      <p:sp>
        <p:nvSpPr>
          <p:cNvPr id="37" name="Rectangle 67">
            <a:extLst>
              <a:ext uri="{FF2B5EF4-FFF2-40B4-BE49-F238E27FC236}">
                <a16:creationId xmlns:a16="http://schemas.microsoft.com/office/drawing/2014/main" id="{E7956DCB-1042-9E8A-E979-FED50330A847}"/>
              </a:ext>
            </a:extLst>
          </p:cNvPr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6213266" y="4064586"/>
            <a:ext cx="5875143" cy="279640"/>
          </a:xfrm>
          <a:prstGeom prst="rect">
            <a:avLst/>
          </a:prstGeom>
          <a:solidFill>
            <a:srgbClr val="4F81BD">
              <a:lumMod val="20000"/>
              <a:lumOff val="80000"/>
            </a:srgbClr>
          </a:solidFill>
          <a:ln w="9525">
            <a:solidFill>
              <a:srgbClr val="4F81BD"/>
            </a:solidFill>
            <a:miter lim="800000"/>
            <a:headEnd/>
            <a:tailEnd/>
          </a:ln>
        </p:spPr>
        <p:txBody>
          <a:bodyPr wrap="none" lIns="91402" tIns="45702" rIns="91402" bIns="45702" anchor="ctr"/>
          <a:lstStyle/>
          <a:p>
            <a:pPr marL="0" marR="0" lvl="0" indent="0" defTabSz="93345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맑은 고딕" panose="020B0503020000020004" pitchFamily="34" charset="-127"/>
                <a:cs typeface="Arial" pitchFamily="34" charset="0"/>
              </a:rPr>
              <a:t>Value to Customer </a:t>
            </a:r>
          </a:p>
        </p:txBody>
      </p:sp>
      <p:sp>
        <p:nvSpPr>
          <p:cNvPr id="38" name="Rectangle 67">
            <a:extLst>
              <a:ext uri="{FF2B5EF4-FFF2-40B4-BE49-F238E27FC236}">
                <a16:creationId xmlns:a16="http://schemas.microsoft.com/office/drawing/2014/main" id="{AE316703-C73C-225A-A21F-CC88C679D969}"/>
              </a:ext>
            </a:extLst>
          </p:cNvPr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95538" y="534352"/>
            <a:ext cx="7856799" cy="296358"/>
          </a:xfrm>
          <a:prstGeom prst="rect">
            <a:avLst/>
          </a:prstGeom>
          <a:solidFill>
            <a:srgbClr val="4F81BD">
              <a:lumMod val="20000"/>
              <a:lumOff val="80000"/>
            </a:srgbClr>
          </a:solidFill>
          <a:ln w="9525">
            <a:solidFill>
              <a:srgbClr val="4F81BD"/>
            </a:solidFill>
            <a:miter lim="800000"/>
            <a:headEnd/>
            <a:tailEnd/>
          </a:ln>
        </p:spPr>
        <p:txBody>
          <a:bodyPr wrap="none" lIns="91402" tIns="45702" rIns="91402" bIns="45702" anchor="ctr"/>
          <a:lstStyle/>
          <a:p>
            <a:pPr marL="0" marR="0" lvl="0" indent="0" defTabSz="93345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맑은 고딕" panose="020B0503020000020004" pitchFamily="34" charset="-127"/>
                <a:cs typeface="Arial" pitchFamily="34" charset="0"/>
              </a:rPr>
              <a:t>Concept Title :</a:t>
            </a:r>
          </a:p>
        </p:txBody>
      </p:sp>
      <p:sp>
        <p:nvSpPr>
          <p:cNvPr id="39" name="Rectangle 67">
            <a:extLst>
              <a:ext uri="{FF2B5EF4-FFF2-40B4-BE49-F238E27FC236}">
                <a16:creationId xmlns:a16="http://schemas.microsoft.com/office/drawing/2014/main" id="{725DC220-6D58-BCB3-3E18-3CF357B7ADDA}"/>
              </a:ext>
            </a:extLst>
          </p:cNvPr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8065179" y="534352"/>
            <a:ext cx="4013584" cy="294838"/>
          </a:xfrm>
          <a:prstGeom prst="rect">
            <a:avLst/>
          </a:prstGeom>
          <a:solidFill>
            <a:srgbClr val="4F81BD">
              <a:lumMod val="20000"/>
              <a:lumOff val="80000"/>
            </a:srgbClr>
          </a:solidFill>
          <a:ln w="9525">
            <a:solidFill>
              <a:srgbClr val="4F81BD"/>
            </a:solidFill>
            <a:miter lim="800000"/>
            <a:headEnd/>
            <a:tailEnd/>
          </a:ln>
        </p:spPr>
        <p:txBody>
          <a:bodyPr wrap="none" lIns="91402" tIns="45702" rIns="91402" bIns="45702" anchor="ctr"/>
          <a:lstStyle/>
          <a:p>
            <a:pPr marL="0" marR="0" lvl="0" indent="0" defTabSz="93345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맑은 고딕" panose="020B0503020000020004" pitchFamily="34" charset="-127"/>
                <a:cs typeface="Arial" pitchFamily="34" charset="0"/>
              </a:rPr>
              <a:t>Domain:  </a:t>
            </a:r>
          </a:p>
        </p:txBody>
      </p:sp>
      <p:sp>
        <p:nvSpPr>
          <p:cNvPr id="40" name="Rectangle 67">
            <a:extLst>
              <a:ext uri="{FF2B5EF4-FFF2-40B4-BE49-F238E27FC236}">
                <a16:creationId xmlns:a16="http://schemas.microsoft.com/office/drawing/2014/main" id="{49D8A8B1-15A2-B9BC-C905-64A6B2DC4E28}"/>
              </a:ext>
            </a:extLst>
          </p:cNvPr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88900" y="885422"/>
            <a:ext cx="11983224" cy="296357"/>
          </a:xfrm>
          <a:prstGeom prst="rect">
            <a:avLst/>
          </a:prstGeom>
          <a:solidFill>
            <a:srgbClr val="4F81BD">
              <a:lumMod val="20000"/>
              <a:lumOff val="80000"/>
            </a:srgbClr>
          </a:solidFill>
          <a:ln w="9525">
            <a:solidFill>
              <a:srgbClr val="4F81BD"/>
            </a:solidFill>
            <a:miter lim="800000"/>
            <a:headEnd/>
            <a:tailEnd/>
          </a:ln>
        </p:spPr>
        <p:txBody>
          <a:bodyPr wrap="none" lIns="91402" tIns="45702" rIns="91402" bIns="45702" anchor="ctr"/>
          <a:lstStyle/>
          <a:p>
            <a:pPr marL="0" marR="0" lvl="0" indent="0" defTabSz="93345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맑은 고딕" panose="020B0503020000020004" pitchFamily="34" charset="-127"/>
                <a:cs typeface="Arial" pitchFamily="34" charset="0"/>
              </a:rPr>
              <a:t>Members Name &amp; Department :</a:t>
            </a:r>
          </a:p>
        </p:txBody>
      </p:sp>
      <p:sp>
        <p:nvSpPr>
          <p:cNvPr id="41" name="Rectangle 12">
            <a:extLst>
              <a:ext uri="{FF2B5EF4-FFF2-40B4-BE49-F238E27FC236}">
                <a16:creationId xmlns:a16="http://schemas.microsoft.com/office/drawing/2014/main" id="{4522534C-721F-B210-723B-85B927A8C177}"/>
              </a:ext>
            </a:extLst>
          </p:cNvPr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6213266" y="5304728"/>
            <a:ext cx="5889834" cy="1167192"/>
          </a:xfrm>
          <a:prstGeom prst="rect">
            <a:avLst/>
          </a:prstGeom>
          <a:noFill/>
          <a:ln w="19050">
            <a:solidFill>
              <a:srgbClr val="4F81BD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900" b="1" i="0" u="none" strike="noStrike" kern="0" cap="none" spc="0" normalizeH="0" baseline="0" noProof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Calibri"/>
              <a:ea typeface="Gulim" pitchFamily="34" charset="-127"/>
            </a:endParaRPr>
          </a:p>
        </p:txBody>
      </p:sp>
      <p:sp>
        <p:nvSpPr>
          <p:cNvPr id="42" name="Rectangle 67">
            <a:extLst>
              <a:ext uri="{FF2B5EF4-FFF2-40B4-BE49-F238E27FC236}">
                <a16:creationId xmlns:a16="http://schemas.microsoft.com/office/drawing/2014/main" id="{13C76B2F-77D4-883E-9C6E-F9BEE9AADEA5}"/>
              </a:ext>
            </a:extLst>
          </p:cNvPr>
          <p:cNvSpPr>
            <a:spLocks noChangeArrowheads="1"/>
          </p:cNvSpPr>
          <p:nvPr>
            <p:custDataLst>
              <p:tags r:id="rId13"/>
            </p:custDataLst>
          </p:nvPr>
        </p:nvSpPr>
        <p:spPr bwMode="gray">
          <a:xfrm>
            <a:off x="6213266" y="5304727"/>
            <a:ext cx="5875143" cy="279640"/>
          </a:xfrm>
          <a:prstGeom prst="rect">
            <a:avLst/>
          </a:prstGeom>
          <a:solidFill>
            <a:srgbClr val="4F81BD">
              <a:lumMod val="20000"/>
              <a:lumOff val="80000"/>
            </a:srgbClr>
          </a:solidFill>
          <a:ln w="9525">
            <a:solidFill>
              <a:srgbClr val="4F81BD"/>
            </a:solidFill>
            <a:miter lim="800000"/>
            <a:headEnd/>
            <a:tailEnd/>
          </a:ln>
        </p:spPr>
        <p:txBody>
          <a:bodyPr wrap="none" lIns="91402" tIns="45702" rIns="91402" bIns="45702" anchor="ctr"/>
          <a:lstStyle/>
          <a:p>
            <a:pPr marL="0" marR="0" lvl="0" indent="0" defTabSz="93345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맑은 고딕" panose="020B0503020000020004" pitchFamily="34" charset="-127"/>
                <a:cs typeface="Arial" pitchFamily="34" charset="0"/>
              </a:rPr>
              <a:t>Business Benefit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9DCADF3D-7555-FE05-6697-649BF593CF16}"/>
              </a:ext>
            </a:extLst>
          </p:cNvPr>
          <p:cNvSpPr txBox="1"/>
          <p:nvPr/>
        </p:nvSpPr>
        <p:spPr>
          <a:xfrm>
            <a:off x="6249685" y="1522197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ko-KR" sz="1800" b="1" i="0" u="none" strike="noStrike" kern="0" cap="none" spc="0" normalizeH="0" baseline="0" noProof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맑은 고딕" panose="020B0503020000020004" pitchFamily="34" charset="-127"/>
                <a:cs typeface="Arial" pitchFamily="34" charset="0"/>
              </a:rPr>
              <a:t>Explain in detail about the idea/solution</a:t>
            </a:r>
            <a:endParaRPr lang="en-IN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654DA6C5-FC38-17D6-F055-983D5ABE2A17}"/>
              </a:ext>
            </a:extLst>
          </p:cNvPr>
          <p:cNvSpPr txBox="1"/>
          <p:nvPr/>
        </p:nvSpPr>
        <p:spPr>
          <a:xfrm>
            <a:off x="6206630" y="2992367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ko-KR" sz="1800" b="1" i="0" u="none" strike="noStrike" kern="0" cap="none" spc="0" normalizeH="0" baseline="0" noProof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맑은 고딕" panose="020B0503020000020004" pitchFamily="34" charset="-127"/>
                <a:cs typeface="Arial" pitchFamily="34" charset="0"/>
              </a:rPr>
              <a:t>Explain in detail how the idea is practically possible to implement in the product</a:t>
            </a:r>
            <a:endParaRPr lang="en-IN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53F6613-E853-51BF-2779-10226A76C806}"/>
              </a:ext>
            </a:extLst>
          </p:cNvPr>
          <p:cNvSpPr txBox="1"/>
          <p:nvPr/>
        </p:nvSpPr>
        <p:spPr>
          <a:xfrm>
            <a:off x="6206630" y="4374422"/>
            <a:ext cx="586549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ko-KR" sz="1800" b="1" i="0" u="none" strike="noStrike" kern="0" cap="none" spc="0" normalizeH="0" baseline="0" noProof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맑은 고딕" panose="020B0503020000020004" pitchFamily="34" charset="-127"/>
                <a:cs typeface="Arial" pitchFamily="34" charset="0"/>
              </a:rPr>
              <a:t>Explain in detail how the idea will be beneficial to the customer. </a:t>
            </a:r>
            <a:r>
              <a:rPr lang="en-US" altLang="ko-KR" b="1" kern="0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ea typeface="맑은 고딕" panose="020B0503020000020004" pitchFamily="34" charset="-127"/>
                <a:cs typeface="Arial" pitchFamily="34" charset="0"/>
              </a:rPr>
              <a:t>Explain what problem we are solving or added value for the customer</a:t>
            </a:r>
            <a:endParaRPr lang="en-IN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B8687BC-B0F9-3A7B-0BC5-52F93F7A359F}"/>
              </a:ext>
            </a:extLst>
          </p:cNvPr>
          <p:cNvSpPr txBox="1"/>
          <p:nvPr/>
        </p:nvSpPr>
        <p:spPr>
          <a:xfrm>
            <a:off x="6206630" y="5611893"/>
            <a:ext cx="586549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ko-KR" sz="1800" b="1" i="0" u="none" strike="noStrike" kern="0" cap="none" spc="0" normalizeH="0" baseline="0" noProof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맑은 고딕" panose="020B0503020000020004" pitchFamily="34" charset="-127"/>
                <a:cs typeface="Arial" pitchFamily="34" charset="0"/>
              </a:rPr>
              <a:t>Explain in detail how the idea will be beneficial to the business</a:t>
            </a:r>
            <a:endParaRPr lang="en-IN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8539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DCABE1-C0AF-FAD6-7572-07CB18F8A4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32F913FC-6F1B-AB0A-74E8-79CA8918C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9559" y="14458"/>
            <a:ext cx="8589677" cy="682872"/>
          </a:xfrm>
        </p:spPr>
        <p:txBody>
          <a:bodyPr/>
          <a:lstStyle/>
          <a:p>
            <a:r>
              <a:rPr lang="en-IN" dirty="0"/>
              <a:t>Evaluation Criteria for Ideas</a:t>
            </a:r>
          </a:p>
        </p:txBody>
      </p:sp>
      <p:sp>
        <p:nvSpPr>
          <p:cNvPr id="51" name="Slide Number Placeholder 1">
            <a:extLst>
              <a:ext uri="{FF2B5EF4-FFF2-40B4-BE49-F238E27FC236}">
                <a16:creationId xmlns:a16="http://schemas.microsoft.com/office/drawing/2014/main" id="{3B323D5D-4B63-1C64-2F1F-2D18F2AE6A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294745" y="6471920"/>
            <a:ext cx="502920" cy="365125"/>
          </a:xfrm>
        </p:spPr>
        <p:txBody>
          <a:bodyPr/>
          <a:lstStyle/>
          <a:p>
            <a:pPr lvl="0" eaLnBrk="1" fontAlgn="base" hangingPunct="1"/>
            <a:fld id="{9A0DB2DC-4C9A-4742-B13C-FB6460FD3503}" type="slidenum">
              <a:rPr lang="en-US" altLang="zh-CN" strike="noStrike" noProof="1" smtClean="0">
                <a:latin typeface="+mj-lt"/>
                <a:ea typeface="SimSun" panose="02010600030101010101" pitchFamily="2" charset="-122"/>
                <a:cs typeface="+mn-cs"/>
              </a:rPr>
              <a:t>3</a:t>
            </a:fld>
            <a:endParaRPr lang="en-US" altLang="zh-CN" strike="noStrike" noProof="1">
              <a:latin typeface="+mj-lt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F4564BAF-0C36-D1C0-CB23-756F710A10E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06069270"/>
              </p:ext>
            </p:extLst>
          </p:nvPr>
        </p:nvGraphicFramePr>
        <p:xfrm>
          <a:off x="-1" y="516479"/>
          <a:ext cx="11797665" cy="46106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 Box 10">
            <a:extLst>
              <a:ext uri="{FF2B5EF4-FFF2-40B4-BE49-F238E27FC236}">
                <a16:creationId xmlns:a16="http://schemas.microsoft.com/office/drawing/2014/main" id="{3F8F23D3-119C-4ACE-9FCB-1F10323CE5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336" y="5137826"/>
            <a:ext cx="647484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The Solution Should Be For HVAC Only</a:t>
            </a:r>
          </a:p>
          <a:p>
            <a:pPr>
              <a:buFont typeface="Arial" pitchFamily="34" charset="0"/>
              <a:buChar char="•"/>
            </a:pP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Judgment Criteria is for Both Stage 1 &amp; Stage 2 </a:t>
            </a:r>
          </a:p>
          <a:p>
            <a:pPr>
              <a:buFont typeface="Arial" pitchFamily="34" charset="0"/>
              <a:buChar char="•"/>
            </a:pP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The score For Each Criteria With be 25 </a:t>
            </a:r>
          </a:p>
          <a:p>
            <a:pPr>
              <a:buFont typeface="Arial" pitchFamily="34" charset="0"/>
              <a:buChar char="•"/>
            </a:pP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The Stage 1 closes on 26</a:t>
            </a:r>
            <a:r>
              <a:rPr lang="en-US" sz="1600" b="1" baseline="30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Feb </a:t>
            </a:r>
          </a:p>
          <a:p>
            <a:pPr>
              <a:buFont typeface="Arial" pitchFamily="34" charset="0"/>
              <a:buChar char="•"/>
            </a:pP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Shortlisted ideas for second round will be notified on 1</a:t>
            </a:r>
            <a:r>
              <a:rPr lang="en-US" sz="1600" b="1" baseline="30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st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Mar </a:t>
            </a:r>
          </a:p>
        </p:txBody>
      </p:sp>
    </p:spTree>
    <p:extLst>
      <p:ext uri="{BB962C8B-B14F-4D97-AF65-F5344CB8AC3E}">
        <p14:creationId xmlns:p14="http://schemas.microsoft.com/office/powerpoint/2010/main" val="384375682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GzSYmpgDkSeHNWT5A_1SA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xeTpCYBq0yNHcAYZ0JXlw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joT2nRvckOp7ZGdkxTTC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Sp9gMy7D02UETWjVSNdJQ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ft.nAB_DUKmX76PJkv1p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gclCIF7QE66pAg85htJx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joT2nRvckOp7ZGdkxTTC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xeTpCYBq0yNHcAYZ0JXlw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UeKvGUj00iGLixGI.eAvw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tryM3S9P0iV38HOS5wOTA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Sp9gMy7D02UETWjVSNdJQ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ft.nAB_DUKmX76PJkv1pw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joT2nRvckOp7ZGdkxTTCA"/>
</p:tagLst>
</file>

<file path=ppt/theme/theme1.xml><?xml version="1.0" encoding="utf-8"?>
<a:theme xmlns:a="http://schemas.openxmlformats.org/drawingml/2006/main" name="2_Office Theme">
  <a:themeElements>
    <a:clrScheme name="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6CBE6"/>
      </a:accent5>
      <a:accent6>
        <a:srgbClr val="D4702B"/>
      </a:accent6>
      <a:hlink>
        <a:srgbClr val="0563C1"/>
      </a:hlink>
      <a:folHlink>
        <a:srgbClr val="954F72"/>
      </a:folHlink>
    </a:clrScheme>
    <a:fontScheme name="">
      <a:majorFont>
        <a:latin typeface="Franklin Gothic Medium"/>
        <a:ea typeface=""/>
        <a:cs typeface=""/>
      </a:majorFont>
      <a:minorFont>
        <a:latin typeface="Franklin Gothic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18_Office Theme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5B9BD5"/>
        </a:accent1>
        <a:accent2>
          <a:srgbClr val="ED7D31"/>
        </a:accent2>
        <a:accent3>
          <a:srgbClr val="FFFFFF"/>
        </a:accent3>
        <a:accent4>
          <a:srgbClr val="000000"/>
        </a:accent4>
        <a:accent5>
          <a:srgbClr val="B5CBE7"/>
        </a:accent5>
        <a:accent6>
          <a:srgbClr val="D7712B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6CBE6"/>
      </a:accent5>
      <a:accent6>
        <a:srgbClr val="D4702B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23_Office Theme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5B9BD5"/>
        </a:accent1>
        <a:accent2>
          <a:srgbClr val="ED7D31"/>
        </a:accent2>
        <a:accent3>
          <a:srgbClr val="FFFFFF"/>
        </a:accent3>
        <a:accent4>
          <a:srgbClr val="000000"/>
        </a:accent4>
        <a:accent5>
          <a:srgbClr val="B5CBE7"/>
        </a:accent5>
        <a:accent6>
          <a:srgbClr val="D7712B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47079</TotalTime>
  <Words>378</Words>
  <Application>Microsoft Office PowerPoint</Application>
  <PresentationFormat>Widescreen</PresentationFormat>
  <Paragraphs>68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Calibri</vt:lpstr>
      <vt:lpstr>Courier New</vt:lpstr>
      <vt:lpstr>Franklin Gothic Medium</vt:lpstr>
      <vt:lpstr>Franklin Gothic Medium (Headings)</vt:lpstr>
      <vt:lpstr>Wingdings</vt:lpstr>
      <vt:lpstr>2_Office Theme</vt:lpstr>
      <vt:lpstr>1_Office Theme</vt:lpstr>
      <vt:lpstr>Problem Statement</vt:lpstr>
      <vt:lpstr>Idea Submission Sheet</vt:lpstr>
      <vt:lpstr>Evaluation Criteria for Ideas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Rheem – Blue Star Corporate Management Meeting</dc:title>
  <dc:creator>Deepak Baid</dc:creator>
  <cp:lastModifiedBy>Vikas Bakshi</cp:lastModifiedBy>
  <cp:revision>262</cp:revision>
  <cp:lastPrinted>2023-10-11T04:46:26Z</cp:lastPrinted>
  <dcterms:created xsi:type="dcterms:W3CDTF">2023-02-18T05:06:28Z</dcterms:created>
  <dcterms:modified xsi:type="dcterms:W3CDTF">2026-02-12T13:27:41Z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DD8175C9627D42998FB409D343E33F65</vt:lpwstr>
  </property>
  <property fmtid="{D5CDD505-2E9C-101B-9397-08002B2CF9AE}" pid="3" name="KSOProductBuildVer">
    <vt:lpwstr>1033-11.2.0.10306</vt:lpwstr>
  </property>
</Properties>
</file>