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76A0"/>
    <a:srgbClr val="FFFDF6"/>
    <a:srgbClr val="228B22"/>
    <a:srgbClr val="30D27C"/>
    <a:srgbClr val="C2F1C8"/>
    <a:srgbClr val="CA0403"/>
    <a:srgbClr val="EDF1FE"/>
    <a:srgbClr val="EBEEFB"/>
    <a:srgbClr val="C7C6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5" d="100"/>
          <a:sy n="15" d="100"/>
        </p:scale>
        <p:origin x="24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FCDD-8A99-33E5-CE28-51EE7A0B1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10523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572D08-FF8C-B0E9-ED68-98F078331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4209"/>
            </a:lvl1pPr>
            <a:lvl2pPr marL="801883" indent="0" algn="ctr">
              <a:buNone/>
              <a:defRPr sz="3508"/>
            </a:lvl2pPr>
            <a:lvl3pPr marL="1603766" indent="0" algn="ctr">
              <a:buNone/>
              <a:defRPr sz="3157"/>
            </a:lvl3pPr>
            <a:lvl4pPr marL="2405649" indent="0" algn="ctr">
              <a:buNone/>
              <a:defRPr sz="2806"/>
            </a:lvl4pPr>
            <a:lvl5pPr marL="3207532" indent="0" algn="ctr">
              <a:buNone/>
              <a:defRPr sz="2806"/>
            </a:lvl5pPr>
            <a:lvl6pPr marL="4009415" indent="0" algn="ctr">
              <a:buNone/>
              <a:defRPr sz="2806"/>
            </a:lvl6pPr>
            <a:lvl7pPr marL="4811298" indent="0" algn="ctr">
              <a:buNone/>
              <a:defRPr sz="2806"/>
            </a:lvl7pPr>
            <a:lvl8pPr marL="5613182" indent="0" algn="ctr">
              <a:buNone/>
              <a:defRPr sz="2806"/>
            </a:lvl8pPr>
            <a:lvl9pPr marL="6415065" indent="0" algn="ctr">
              <a:buNone/>
              <a:defRPr sz="2806"/>
            </a:lvl9pPr>
          </a:lstStyle>
          <a:p>
            <a:r>
              <a:rPr lang="en-GB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43FF2-C7C4-F7B8-CADB-0B8E97861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A3BDC-FADF-5661-8087-F687BD91A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2324C-EB38-7CE6-491E-AEEE8DF8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699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B79C6-95EF-BA60-F523-1B8CB5ADF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A0B6C0-396F-2364-5B97-EDA871C61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F1085-D929-B777-3974-64F0A1F2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FEC6B-7DAB-C8DE-4CB1-AECA4F7C6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E9592-FB18-42EB-3075-F718A68C7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67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5C3DB1-8BCD-805D-1B1D-6AE2E81E9B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302657" y="1611875"/>
            <a:ext cx="4610844" cy="256568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50DAB9-C027-3036-F0BA-E62AD904A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70124" y="1611875"/>
            <a:ext cx="13565237" cy="256568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FC549-51D0-3C91-C369-83B2CF6EA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B9060-0090-5B37-E853-55A4D5D6E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6F8A9-63CD-A4A1-2CDE-684454F6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585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5266B-5A51-17A7-9993-97B70105F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640C1-B38B-FC6B-ABDB-057838EDC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1D68E-97B1-88CC-D448-FA402EC8D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285A0-E226-2308-38D7-1CE872E0E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D7F64-E2D9-612D-7F6B-EF38CB860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3360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B7424-6A69-72BF-2633-3F991B86A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10523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7C593-FFDD-2841-311A-403906804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1pPr>
            <a:lvl2pPr marL="801883" indent="0">
              <a:buNone/>
              <a:defRPr sz="3508">
                <a:solidFill>
                  <a:schemeClr val="tx1">
                    <a:tint val="82000"/>
                  </a:schemeClr>
                </a:solidFill>
              </a:defRPr>
            </a:lvl2pPr>
            <a:lvl3pPr marL="1603766" indent="0">
              <a:buNone/>
              <a:defRPr sz="3157">
                <a:solidFill>
                  <a:schemeClr val="tx1">
                    <a:tint val="82000"/>
                  </a:schemeClr>
                </a:solidFill>
              </a:defRPr>
            </a:lvl3pPr>
            <a:lvl4pPr marL="2405649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4pPr>
            <a:lvl5pPr marL="3207532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5pPr>
            <a:lvl6pPr marL="4009415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6pPr>
            <a:lvl7pPr marL="4811298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7pPr>
            <a:lvl8pPr marL="5613182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8pPr>
            <a:lvl9pPr marL="6415065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C980E-4E7B-95BC-816D-EB221EF3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15563-E1F9-40EE-B480-68F96757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FBA45-79EF-F776-E6F3-9CE5C157E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4384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492A4-78E0-B8E1-BA29-348E7F086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9A160-685B-A53B-5E6B-FF96DDB10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351D66-161E-F2FE-350E-569F6CCFB6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50374-A555-D320-B5E3-A634BAE51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27CCD8-00A1-1A7C-1933-14A6CE116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816D0-B0C1-841F-F5E9-E802ED8B5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5631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1D94D-3E2A-D120-0EDD-747EA317B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26DEE-B5FB-243E-F659-D315B42B2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9FEA65-47FF-2B0A-24E8-4567CA226A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0DBDF3-825B-029E-3AB7-7E5191162D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4209" b="1"/>
            </a:lvl1pPr>
            <a:lvl2pPr marL="801883" indent="0">
              <a:buNone/>
              <a:defRPr sz="3508" b="1"/>
            </a:lvl2pPr>
            <a:lvl3pPr marL="1603766" indent="0">
              <a:buNone/>
              <a:defRPr sz="3157" b="1"/>
            </a:lvl3pPr>
            <a:lvl4pPr marL="2405649" indent="0">
              <a:buNone/>
              <a:defRPr sz="2806" b="1"/>
            </a:lvl4pPr>
            <a:lvl5pPr marL="3207532" indent="0">
              <a:buNone/>
              <a:defRPr sz="2806" b="1"/>
            </a:lvl5pPr>
            <a:lvl6pPr marL="4009415" indent="0">
              <a:buNone/>
              <a:defRPr sz="2806" b="1"/>
            </a:lvl6pPr>
            <a:lvl7pPr marL="4811298" indent="0">
              <a:buNone/>
              <a:defRPr sz="2806" b="1"/>
            </a:lvl7pPr>
            <a:lvl8pPr marL="5613182" indent="0">
              <a:buNone/>
              <a:defRPr sz="2806" b="1"/>
            </a:lvl8pPr>
            <a:lvl9pPr marL="6415065" indent="0">
              <a:buNone/>
              <a:defRPr sz="280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E5EF46-B758-404E-06BD-55036EA152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04CEBB-49BB-C830-47FE-5EA85E4B4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4EDBB1-FD90-CD0B-FFF4-816228E1A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854C1E-9FB6-A4B8-B523-80B2CE18A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0606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BA556-1781-7B4D-9C93-4457EC723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A3ECD7-0327-A5EB-DF19-8A7BBDF16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3DDB8E-34DE-F18D-12F5-1E5CF4F0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686B70-0658-5A4B-1827-02D48E97C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3790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481C4A-D7E3-2731-0B26-C1B296E5D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FCC37C-A66A-DBC9-9A6E-280EBCF2B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E2C1A-1ADF-CB10-8327-8134FD201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026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D0113-EF5F-58E1-3F3E-29AB7A3B3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0849B-AF02-4944-F3E4-0AD1BC5DD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5612"/>
            </a:lvl1pPr>
            <a:lvl2pPr>
              <a:defRPr sz="4911"/>
            </a:lvl2pPr>
            <a:lvl3pPr>
              <a:defRPr sz="4209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F89BB-849B-8151-E8FD-5904FBEF6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9FCEE0-D44F-FC62-EBEC-8DBA18BFD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00B275-9E19-420E-7A7B-21D81FA8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55128-B3B3-1C91-420E-FFD97E02E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130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B8B57-F21A-5B40-9457-B5A939B46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5612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DCF288-371D-6CFC-8B6A-63B5E7430C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 marL="0" indent="0">
              <a:buNone/>
              <a:defRPr sz="5612"/>
            </a:lvl1pPr>
            <a:lvl2pPr marL="801883" indent="0">
              <a:buNone/>
              <a:defRPr sz="4911"/>
            </a:lvl2pPr>
            <a:lvl3pPr marL="1603766" indent="0">
              <a:buNone/>
              <a:defRPr sz="4209"/>
            </a:lvl3pPr>
            <a:lvl4pPr marL="2405649" indent="0">
              <a:buNone/>
              <a:defRPr sz="3508"/>
            </a:lvl4pPr>
            <a:lvl5pPr marL="3207532" indent="0">
              <a:buNone/>
              <a:defRPr sz="3508"/>
            </a:lvl5pPr>
            <a:lvl6pPr marL="4009415" indent="0">
              <a:buNone/>
              <a:defRPr sz="3508"/>
            </a:lvl6pPr>
            <a:lvl7pPr marL="4811298" indent="0">
              <a:buNone/>
              <a:defRPr sz="3508"/>
            </a:lvl7pPr>
            <a:lvl8pPr marL="5613182" indent="0">
              <a:buNone/>
              <a:defRPr sz="3508"/>
            </a:lvl8pPr>
            <a:lvl9pPr marL="6415065" indent="0">
              <a:buNone/>
              <a:defRPr sz="3508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55A36A-356B-1A86-6F66-7011C538A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2806"/>
            </a:lvl1pPr>
            <a:lvl2pPr marL="801883" indent="0">
              <a:buNone/>
              <a:defRPr sz="2455"/>
            </a:lvl2pPr>
            <a:lvl3pPr marL="1603766" indent="0">
              <a:buNone/>
              <a:defRPr sz="2105"/>
            </a:lvl3pPr>
            <a:lvl4pPr marL="2405649" indent="0">
              <a:buNone/>
              <a:defRPr sz="1754"/>
            </a:lvl4pPr>
            <a:lvl5pPr marL="3207532" indent="0">
              <a:buNone/>
              <a:defRPr sz="1754"/>
            </a:lvl5pPr>
            <a:lvl6pPr marL="4009415" indent="0">
              <a:buNone/>
              <a:defRPr sz="1754"/>
            </a:lvl6pPr>
            <a:lvl7pPr marL="4811298" indent="0">
              <a:buNone/>
              <a:defRPr sz="1754"/>
            </a:lvl7pPr>
            <a:lvl8pPr marL="5613182" indent="0">
              <a:buNone/>
              <a:defRPr sz="1754"/>
            </a:lvl8pPr>
            <a:lvl9pPr marL="6415065" indent="0">
              <a:buNone/>
              <a:defRPr sz="1754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B0320-2FDF-B12D-4399-7F40DB61A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46009-C6B1-ADAD-52BA-B563A971B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DD6D2-0286-8F85-6433-AA67BA033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889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05DCB1-E33E-20DB-C69F-6C6897EA4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124" y="1611877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AB70E-15A6-7701-E7BB-31874C974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3C0CF-AFE9-EC20-8551-3916D7E9E3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124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355BE8-6D88-482E-84D3-0BA96508042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280EB-83A1-0CC1-DA5F-60F82D314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3326" y="28060639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ACCDD-D3AD-0BD0-6ADC-981FAAAB1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2185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DC13BB-A1E6-4746-B3F7-A74774C384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402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1603766" rtl="0" eaLnBrk="1" latinLnBrk="0" hangingPunct="1">
        <a:lnSpc>
          <a:spcPct val="90000"/>
        </a:lnSpc>
        <a:spcBef>
          <a:spcPct val="0"/>
        </a:spcBef>
        <a:buNone/>
        <a:defRPr sz="77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942" indent="-400942" algn="l" defTabSz="1603766" rtl="0" eaLnBrk="1" latinLnBrk="0" hangingPunct="1">
        <a:lnSpc>
          <a:spcPct val="90000"/>
        </a:lnSpc>
        <a:spcBef>
          <a:spcPts val="1754"/>
        </a:spcBef>
        <a:buFont typeface="Arial" panose="020B0604020202020204" pitchFamily="34" charset="0"/>
        <a:buChar char="•"/>
        <a:defRPr sz="4911" kern="1200">
          <a:solidFill>
            <a:schemeClr val="tx1"/>
          </a:solidFill>
          <a:latin typeface="+mn-lt"/>
          <a:ea typeface="+mn-ea"/>
          <a:cs typeface="+mn-cs"/>
        </a:defRPr>
      </a:lvl1pPr>
      <a:lvl2pPr marL="1202825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004708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508" kern="1200">
          <a:solidFill>
            <a:schemeClr val="tx1"/>
          </a:solidFill>
          <a:latin typeface="+mn-lt"/>
          <a:ea typeface="+mn-ea"/>
          <a:cs typeface="+mn-cs"/>
        </a:defRPr>
      </a:lvl3pPr>
      <a:lvl4pPr marL="2806591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608474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410357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5212240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6014123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816006" indent="-400942" algn="l" defTabSz="1603766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1pPr>
      <a:lvl2pPr marL="801883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2pPr>
      <a:lvl3pPr marL="1603766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3pPr>
      <a:lvl4pPr marL="2405649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4pPr>
      <a:lvl5pPr marL="320753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5pPr>
      <a:lvl6pPr marL="400941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6pPr>
      <a:lvl7pPr marL="4811298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7pPr>
      <a:lvl8pPr marL="5613182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8pPr>
      <a:lvl9pPr marL="6415065" algn="l" defTabSz="1603766" rtl="0" eaLnBrk="1" latinLnBrk="0" hangingPunct="1">
        <a:defRPr sz="31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uruprasath.p2023@vitstudent.ac.in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06FBA7D-A42F-C46A-AEAA-037CDE70280A}"/>
              </a:ext>
            </a:extLst>
          </p:cNvPr>
          <p:cNvSpPr/>
          <p:nvPr/>
        </p:nvSpPr>
        <p:spPr>
          <a:xfrm>
            <a:off x="0" y="3640266"/>
            <a:ext cx="300137" cy="266164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34871A-80C5-9B1B-E7C9-78E68FC64137}"/>
              </a:ext>
            </a:extLst>
          </p:cNvPr>
          <p:cNvSpPr/>
          <p:nvPr/>
        </p:nvSpPr>
        <p:spPr>
          <a:xfrm>
            <a:off x="21083488" y="3650027"/>
            <a:ext cx="300137" cy="266164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AEDD9D-74D3-DEAB-1333-5CE5D4BFEE27}"/>
              </a:ext>
            </a:extLst>
          </p:cNvPr>
          <p:cNvSpPr/>
          <p:nvPr/>
        </p:nvSpPr>
        <p:spPr>
          <a:xfrm>
            <a:off x="-7510" y="-120408"/>
            <a:ext cx="21383625" cy="372784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-135302" y="1039516"/>
            <a:ext cx="21353593" cy="1493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73940" tIns="434850" rIns="173940" bIns="43485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sz="4000" b="1" dirty="0">
                <a:solidFill>
                  <a:schemeClr val="bg1"/>
                </a:solidFill>
                <a:latin typeface="+mn-lt"/>
              </a:rPr>
              <a:t>Low-Carbon District Cooling for Sustainable Urban Development</a:t>
            </a:r>
            <a:endParaRPr lang="en-US" sz="4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-83588" y="2096184"/>
            <a:ext cx="21376116" cy="1102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3940" tIns="173940" rIns="173940" bIns="17394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dirty="0">
                <a:solidFill>
                  <a:schemeClr val="bg1"/>
                </a:solidFill>
                <a:latin typeface="+mn-lt"/>
              </a:rPr>
              <a:t>Name, School of Mechanical Engineering, Vellore Institute of Technology</a:t>
            </a:r>
          </a:p>
        </p:txBody>
      </p:sp>
      <p:sp>
        <p:nvSpPr>
          <p:cNvPr id="22" name="Text Box 190">
            <a:extLst>
              <a:ext uri="{FF2B5EF4-FFF2-40B4-BE49-F238E27FC236}">
                <a16:creationId xmlns:a16="http://schemas.microsoft.com/office/drawing/2014/main" id="{D86358C7-4C0D-EC00-115B-8CC0E46A2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6487" y="24874890"/>
            <a:ext cx="9889537" cy="75138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sz="2600" b="1" dirty="0">
              <a:latin typeface="+mn-lt"/>
            </a:endParaRPr>
          </a:p>
        </p:txBody>
      </p:sp>
      <p:sp>
        <p:nvSpPr>
          <p:cNvPr id="24" name="Text Box 190">
            <a:extLst>
              <a:ext uri="{FF2B5EF4-FFF2-40B4-BE49-F238E27FC236}">
                <a16:creationId xmlns:a16="http://schemas.microsoft.com/office/drawing/2014/main" id="{75858442-49F5-0F4F-CEF6-9335DD110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32908" y="26458306"/>
            <a:ext cx="9889538" cy="5974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algn="just" eaLnBrk="1" hangingPunct="1">
              <a:buFont typeface="+mj-lt"/>
              <a:buAutoNum type="arabicPeriod"/>
            </a:pPr>
            <a:endParaRPr lang="en-IN" sz="1600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F81C332-FEE2-3D29-E928-636F1AF6CAA2}"/>
              </a:ext>
            </a:extLst>
          </p:cNvPr>
          <p:cNvSpPr/>
          <p:nvPr/>
        </p:nvSpPr>
        <p:spPr>
          <a:xfrm>
            <a:off x="11107810" y="25655820"/>
            <a:ext cx="9926893" cy="89154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4C4DB1F-6C39-2C2A-EA52-1CFB8B8EF449}"/>
              </a:ext>
            </a:extLst>
          </p:cNvPr>
          <p:cNvSpPr/>
          <p:nvPr/>
        </p:nvSpPr>
        <p:spPr>
          <a:xfrm>
            <a:off x="11107810" y="24101099"/>
            <a:ext cx="9926894" cy="81639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Acknowledgement</a:t>
            </a:r>
          </a:p>
        </p:txBody>
      </p:sp>
      <p:sp>
        <p:nvSpPr>
          <p:cNvPr id="13" name="Text Box 190"/>
          <p:cNvSpPr txBox="1">
            <a:spLocks noChangeArrowheads="1"/>
          </p:cNvSpPr>
          <p:nvPr/>
        </p:nvSpPr>
        <p:spPr bwMode="auto">
          <a:xfrm>
            <a:off x="374075" y="8909527"/>
            <a:ext cx="10167420" cy="136694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Introduction:</a:t>
            </a:r>
          </a:p>
          <a:p>
            <a:pPr algn="just" eaLnBrk="1" hangingPunct="1"/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Objective:</a:t>
            </a:r>
          </a:p>
        </p:txBody>
      </p:sp>
      <p:sp>
        <p:nvSpPr>
          <p:cNvPr id="17" name="Text Box 190">
            <a:extLst>
              <a:ext uri="{FF2B5EF4-FFF2-40B4-BE49-F238E27FC236}">
                <a16:creationId xmlns:a16="http://schemas.microsoft.com/office/drawing/2014/main" id="{6931177D-E165-9C3E-94C1-8B83E6DB7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82" y="4492512"/>
            <a:ext cx="10198402" cy="67444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algn="just" eaLnBrk="1" hangingPunct="1">
              <a:buFont typeface="Arial" panose="020B0604020202020204" pitchFamily="34" charset="0"/>
              <a:buChar char="•"/>
            </a:pPr>
            <a:endParaRPr lang="en-GB" sz="2100" dirty="0"/>
          </a:p>
        </p:txBody>
      </p:sp>
      <p:sp>
        <p:nvSpPr>
          <p:cNvPr id="14" name="Text Box 192"/>
          <p:cNvSpPr txBox="1">
            <a:spLocks noChangeArrowheads="1"/>
          </p:cNvSpPr>
          <p:nvPr/>
        </p:nvSpPr>
        <p:spPr bwMode="auto">
          <a:xfrm>
            <a:off x="382463" y="19574769"/>
            <a:ext cx="10198401" cy="68983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algn="just" eaLnBrk="1" hangingPunct="1">
              <a:buFont typeface="Arial" panose="020B0604020202020204" pitchFamily="34" charset="0"/>
              <a:buChar char="•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7DC028-97C9-E13C-8C93-A05857E00D06}"/>
              </a:ext>
            </a:extLst>
          </p:cNvPr>
          <p:cNvSpPr txBox="1"/>
          <p:nvPr/>
        </p:nvSpPr>
        <p:spPr>
          <a:xfrm>
            <a:off x="20200410" y="18120124"/>
            <a:ext cx="26321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/>
              <a:t> </a:t>
            </a:r>
            <a:endParaRPr lang="en-IN" sz="30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AFF883D-22C1-F882-FE5C-AD87C86F6545}"/>
              </a:ext>
            </a:extLst>
          </p:cNvPr>
          <p:cNvSpPr/>
          <p:nvPr/>
        </p:nvSpPr>
        <p:spPr>
          <a:xfrm>
            <a:off x="362875" y="3763966"/>
            <a:ext cx="10217990" cy="891547"/>
          </a:xfrm>
          <a:prstGeom prst="rect">
            <a:avLst/>
          </a:prstGeom>
          <a:solidFill>
            <a:srgbClr val="0B76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Abstract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62874" y="8180895"/>
            <a:ext cx="10217990" cy="89154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Introduction and Objectives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F154890-7A22-27AB-F845-13A29C096B78}"/>
              </a:ext>
            </a:extLst>
          </p:cNvPr>
          <p:cNvSpPr/>
          <p:nvPr/>
        </p:nvSpPr>
        <p:spPr>
          <a:xfrm>
            <a:off x="386480" y="18834985"/>
            <a:ext cx="10217990" cy="90574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Methodology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49D727A-9583-13C5-1EF5-B07D8DC27E0D}"/>
              </a:ext>
            </a:extLst>
          </p:cNvPr>
          <p:cNvSpPr/>
          <p:nvPr/>
        </p:nvSpPr>
        <p:spPr>
          <a:xfrm>
            <a:off x="11014946" y="3763966"/>
            <a:ext cx="9960109" cy="891547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Results and Conclusion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E033EF0-7D21-A8A2-3A32-5A35A1DF5869}"/>
              </a:ext>
            </a:extLst>
          </p:cNvPr>
          <p:cNvSpPr txBox="1"/>
          <p:nvPr/>
        </p:nvSpPr>
        <p:spPr>
          <a:xfrm>
            <a:off x="-127621" y="3038378"/>
            <a:ext cx="213686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 mail id:</a:t>
            </a:r>
            <a:endParaRPr lang="en-IN" sz="2400" dirty="0">
              <a:solidFill>
                <a:schemeClr val="bg1"/>
              </a:solidFill>
            </a:endParaRPr>
          </a:p>
          <a:p>
            <a:pPr algn="ctr"/>
            <a:endParaRPr lang="en-IN" sz="24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E76FD9-BD34-003E-DCED-5E50994FD3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015" y="-120407"/>
            <a:ext cx="21398640" cy="13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53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3021</TotalTime>
  <Words>37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Guru Prasath P</dc:creator>
  <cp:lastModifiedBy>Balaji K</cp:lastModifiedBy>
  <cp:revision>190</cp:revision>
  <cp:lastPrinted>2024-09-18T09:01:47Z</cp:lastPrinted>
  <dcterms:created xsi:type="dcterms:W3CDTF">2024-07-27T16:07:12Z</dcterms:created>
  <dcterms:modified xsi:type="dcterms:W3CDTF">2026-03-02T09:58:04Z</dcterms:modified>
</cp:coreProperties>
</file>